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5"/>
    <p:sldMasterId id="2147487589" r:id="rId6"/>
  </p:sldMasterIdLst>
  <p:notesMasterIdLst>
    <p:notesMasterId r:id="rId23"/>
  </p:notesMasterIdLst>
  <p:sldIdLst>
    <p:sldId id="779" r:id="rId7"/>
    <p:sldId id="776" r:id="rId8"/>
    <p:sldId id="781" r:id="rId9"/>
    <p:sldId id="774" r:id="rId10"/>
    <p:sldId id="749" r:id="rId11"/>
    <p:sldId id="785" r:id="rId12"/>
    <p:sldId id="755" r:id="rId13"/>
    <p:sldId id="701" r:id="rId14"/>
    <p:sldId id="692" r:id="rId15"/>
    <p:sldId id="782" r:id="rId16"/>
    <p:sldId id="787" r:id="rId17"/>
    <p:sldId id="745" r:id="rId18"/>
    <p:sldId id="693" r:id="rId19"/>
    <p:sldId id="504" r:id="rId20"/>
    <p:sldId id="703" r:id="rId21"/>
    <p:sldId id="506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39D"/>
    <a:srgbClr val="3E3E92"/>
    <a:srgbClr val="F0AC5A"/>
    <a:srgbClr val="F57E1B"/>
    <a:srgbClr val="548FBF"/>
    <a:srgbClr val="D20EC9"/>
    <a:srgbClr val="008000"/>
    <a:srgbClr val="EEA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6" autoAdjust="0"/>
    <p:restoredTop sz="94925" autoAdjust="0"/>
  </p:normalViewPr>
  <p:slideViewPr>
    <p:cSldViewPr>
      <p:cViewPr varScale="1">
        <p:scale>
          <a:sx n="78" d="100"/>
          <a:sy n="78" d="100"/>
        </p:scale>
        <p:origin x="8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02"/>
    </p:cViewPr>
  </p:outlineViewPr>
  <p:notesTextViewPr>
    <p:cViewPr>
      <p:scale>
        <a:sx n="91" d="100"/>
        <a:sy n="91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458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Abernathy" userId="95bb4034-fcd0-47c7-8f2f-13eafa935df1" providerId="ADAL" clId="{3DB64801-7862-47E8-B56B-FF9D3390A4EB}"/>
    <pc:docChg chg="modSld">
      <pc:chgData name="Sarah Abernathy" userId="95bb4034-fcd0-47c7-8f2f-13eafa935df1" providerId="ADAL" clId="{3DB64801-7862-47E8-B56B-FF9D3390A4EB}" dt="2025-07-02T17:29:40.189" v="2" actId="27918"/>
      <pc:docMkLst>
        <pc:docMk/>
      </pc:docMkLst>
      <pc:sldChg chg="mod">
        <pc:chgData name="Sarah Abernathy" userId="95bb4034-fcd0-47c7-8f2f-13eafa935df1" providerId="ADAL" clId="{3DB64801-7862-47E8-B56B-FF9D3390A4EB}" dt="2025-07-02T17:29:40.189" v="2" actId="27918"/>
        <pc:sldMkLst>
          <pc:docMk/>
          <pc:sldMk cId="1649483010" sldId="779"/>
        </pc:sldMkLst>
      </pc:sldChg>
    </pc:docChg>
  </pc:docChgLst>
  <pc:docChgLst>
    <pc:chgData name="Sarah Abernathy" userId="95bb4034-fcd0-47c7-8f2f-13eafa935df1" providerId="ADAL" clId="{324F97D1-5745-47CF-A8C0-E8D3820726F7}"/>
    <pc:docChg chg="undo custSel addSld delSld modSld sldOrd delMainMaster">
      <pc:chgData name="Sarah Abernathy" userId="95bb4034-fcd0-47c7-8f2f-13eafa935df1" providerId="ADAL" clId="{324F97D1-5745-47CF-A8C0-E8D3820726F7}" dt="2025-06-09T20:53:02.469" v="932" actId="20577"/>
      <pc:docMkLst>
        <pc:docMk/>
      </pc:docMkLst>
      <pc:sldChg chg="del ord">
        <pc:chgData name="Sarah Abernathy" userId="95bb4034-fcd0-47c7-8f2f-13eafa935df1" providerId="ADAL" clId="{324F97D1-5745-47CF-A8C0-E8D3820726F7}" dt="2025-06-09T16:15:40.862" v="728" actId="47"/>
        <pc:sldMkLst>
          <pc:docMk/>
          <pc:sldMk cId="0" sldId="256"/>
        </pc:sldMkLst>
      </pc:sldChg>
      <pc:sldChg chg="modSp mod ord">
        <pc:chgData name="Sarah Abernathy" userId="95bb4034-fcd0-47c7-8f2f-13eafa935df1" providerId="ADAL" clId="{324F97D1-5745-47CF-A8C0-E8D3820726F7}" dt="2025-06-09T18:31:11.027" v="927"/>
        <pc:sldMkLst>
          <pc:docMk/>
          <pc:sldMk cId="0" sldId="504"/>
        </pc:sldMkLst>
        <pc:spChg chg="mod">
          <ac:chgData name="Sarah Abernathy" userId="95bb4034-fcd0-47c7-8f2f-13eafa935df1" providerId="ADAL" clId="{324F97D1-5745-47CF-A8C0-E8D3820726F7}" dt="2025-06-09T16:16:47.906" v="737" actId="20577"/>
          <ac:spMkLst>
            <pc:docMk/>
            <pc:sldMk cId="0" sldId="504"/>
            <ac:spMk id="3" creationId="{258F6338-6E4C-1CC8-DBA1-DFF0F4C63C83}"/>
          </ac:spMkLst>
        </pc:spChg>
        <pc:spChg chg="mod">
          <ac:chgData name="Sarah Abernathy" userId="95bb4034-fcd0-47c7-8f2f-13eafa935df1" providerId="ADAL" clId="{324F97D1-5745-47CF-A8C0-E8D3820726F7}" dt="2025-06-09T16:16:37.450" v="733" actId="6549"/>
          <ac:spMkLst>
            <pc:docMk/>
            <pc:sldMk cId="0" sldId="504"/>
            <ac:spMk id="44035" creationId="{D7531B0A-50AA-00D7-AC69-B4117116499A}"/>
          </ac:spMkLst>
        </pc:spChg>
        <pc:graphicFrameChg chg="mod">
          <ac:chgData name="Sarah Abernathy" userId="95bb4034-fcd0-47c7-8f2f-13eafa935df1" providerId="ADAL" clId="{324F97D1-5745-47CF-A8C0-E8D3820726F7}" dt="2025-06-09T16:23:41.299" v="791" actId="14100"/>
          <ac:graphicFrameMkLst>
            <pc:docMk/>
            <pc:sldMk cId="0" sldId="504"/>
            <ac:graphicFrameMk id="44036" creationId="{BE223EF6-B48F-9DCA-1440-AACE6F5612CD}"/>
          </ac:graphicFrameMkLst>
        </pc:graphicFrameChg>
      </pc:sldChg>
      <pc:sldChg chg="addSp delSp modSp mod ord">
        <pc:chgData name="Sarah Abernathy" userId="95bb4034-fcd0-47c7-8f2f-13eafa935df1" providerId="ADAL" clId="{324F97D1-5745-47CF-A8C0-E8D3820726F7}" dt="2025-06-09T16:26:16.153" v="808"/>
        <pc:sldMkLst>
          <pc:docMk/>
          <pc:sldMk cId="0" sldId="506"/>
        </pc:sldMkLst>
        <pc:spChg chg="mod">
          <ac:chgData name="Sarah Abernathy" userId="95bb4034-fcd0-47c7-8f2f-13eafa935df1" providerId="ADAL" clId="{324F97D1-5745-47CF-A8C0-E8D3820726F7}" dt="2025-06-09T16:24:18.156" v="797" actId="6549"/>
          <ac:spMkLst>
            <pc:docMk/>
            <pc:sldMk cId="0" sldId="506"/>
            <ac:spMk id="6" creationId="{FFE63FCB-08F8-FCB9-FE6E-CF82DE238B87}"/>
          </ac:spMkLst>
        </pc:spChg>
        <pc:spChg chg="mod">
          <ac:chgData name="Sarah Abernathy" userId="95bb4034-fcd0-47c7-8f2f-13eafa935df1" providerId="ADAL" clId="{324F97D1-5745-47CF-A8C0-E8D3820726F7}" dt="2025-06-09T16:24:26.429" v="799" actId="6549"/>
          <ac:spMkLst>
            <pc:docMk/>
            <pc:sldMk cId="0" sldId="506"/>
            <ac:spMk id="48133" creationId="{BDD898B0-ACC8-2A23-040D-2609F1E569C8}"/>
          </ac:spMkLst>
        </pc:spChg>
        <pc:picChg chg="add mod">
          <ac:chgData name="Sarah Abernathy" userId="95bb4034-fcd0-47c7-8f2f-13eafa935df1" providerId="ADAL" clId="{324F97D1-5745-47CF-A8C0-E8D3820726F7}" dt="2025-06-09T16:25:41.570" v="805" actId="14100"/>
          <ac:picMkLst>
            <pc:docMk/>
            <pc:sldMk cId="0" sldId="506"/>
            <ac:picMk id="4" creationId="{33CA1B3F-6044-43AA-CD87-A99007FDE534}"/>
          </ac:picMkLst>
        </pc:picChg>
      </pc:sldChg>
      <pc:sldChg chg="del">
        <pc:chgData name="Sarah Abernathy" userId="95bb4034-fcd0-47c7-8f2f-13eafa935df1" providerId="ADAL" clId="{324F97D1-5745-47CF-A8C0-E8D3820726F7}" dt="2025-06-09T15:02:13.378" v="372" actId="47"/>
        <pc:sldMkLst>
          <pc:docMk/>
          <pc:sldMk cId="0" sldId="654"/>
        </pc:sldMkLst>
      </pc:sldChg>
      <pc:sldChg chg="del">
        <pc:chgData name="Sarah Abernathy" userId="95bb4034-fcd0-47c7-8f2f-13eafa935df1" providerId="ADAL" clId="{324F97D1-5745-47CF-A8C0-E8D3820726F7}" dt="2025-05-20T19:06:05.735" v="46" actId="47"/>
        <pc:sldMkLst>
          <pc:docMk/>
          <pc:sldMk cId="0" sldId="665"/>
        </pc:sldMkLst>
      </pc:sldChg>
      <pc:sldChg chg="modSp mod ord">
        <pc:chgData name="Sarah Abernathy" userId="95bb4034-fcd0-47c7-8f2f-13eafa935df1" providerId="ADAL" clId="{324F97D1-5745-47CF-A8C0-E8D3820726F7}" dt="2025-06-09T18:30:47.571" v="921"/>
        <pc:sldMkLst>
          <pc:docMk/>
          <pc:sldMk cId="0" sldId="692"/>
        </pc:sldMkLst>
        <pc:spChg chg="mod">
          <ac:chgData name="Sarah Abernathy" userId="95bb4034-fcd0-47c7-8f2f-13eafa935df1" providerId="ADAL" clId="{324F97D1-5745-47CF-A8C0-E8D3820726F7}" dt="2025-05-20T19:37:18.889" v="112" actId="255"/>
          <ac:spMkLst>
            <pc:docMk/>
            <pc:sldMk cId="0" sldId="692"/>
            <ac:spMk id="5" creationId="{9A22292E-C25B-06CD-D5DE-780B5CFC119C}"/>
          </ac:spMkLst>
        </pc:spChg>
        <pc:spChg chg="mod">
          <ac:chgData name="Sarah Abernathy" userId="95bb4034-fcd0-47c7-8f2f-13eafa935df1" providerId="ADAL" clId="{324F97D1-5745-47CF-A8C0-E8D3820726F7}" dt="2025-05-20T19:30:42.722" v="63" actId="20577"/>
          <ac:spMkLst>
            <pc:docMk/>
            <pc:sldMk cId="0" sldId="692"/>
            <ac:spMk id="51202" creationId="{6BC227F0-73D1-4EB4-D9FA-A7F17A7922CA}"/>
          </ac:spMkLst>
        </pc:spChg>
        <pc:graphicFrameChg chg="mod">
          <ac:chgData name="Sarah Abernathy" userId="95bb4034-fcd0-47c7-8f2f-13eafa935df1" providerId="ADAL" clId="{324F97D1-5745-47CF-A8C0-E8D3820726F7}" dt="2025-05-20T20:16:21.166" v="118" actId="14100"/>
          <ac:graphicFrameMkLst>
            <pc:docMk/>
            <pc:sldMk cId="0" sldId="692"/>
            <ac:graphicFrameMk id="51204" creationId="{42E975A2-2DEE-ADCD-343A-9458B0AF704D}"/>
          </ac:graphicFrameMkLst>
        </pc:graphicFrameChg>
      </pc:sldChg>
      <pc:sldChg chg="addSp delSp modSp mod ord">
        <pc:chgData name="Sarah Abernathy" userId="95bb4034-fcd0-47c7-8f2f-13eafa935df1" providerId="ADAL" clId="{324F97D1-5745-47CF-A8C0-E8D3820726F7}" dt="2025-06-09T16:13:24.679" v="723"/>
        <pc:sldMkLst>
          <pc:docMk/>
          <pc:sldMk cId="0" sldId="693"/>
        </pc:sldMkLst>
        <pc:spChg chg="mod">
          <ac:chgData name="Sarah Abernathy" userId="95bb4034-fcd0-47c7-8f2f-13eafa935df1" providerId="ADAL" clId="{324F97D1-5745-47CF-A8C0-E8D3820726F7}" dt="2025-06-09T16:11:46.766" v="716" actId="20577"/>
          <ac:spMkLst>
            <pc:docMk/>
            <pc:sldMk cId="0" sldId="693"/>
            <ac:spMk id="5" creationId="{FAD81AD5-E83A-BBF2-DCD9-EAF5F1C31D30}"/>
          </ac:spMkLst>
        </pc:spChg>
        <pc:spChg chg="mod">
          <ac:chgData name="Sarah Abernathy" userId="95bb4034-fcd0-47c7-8f2f-13eafa935df1" providerId="ADAL" clId="{324F97D1-5745-47CF-A8C0-E8D3820726F7}" dt="2025-06-09T16:13:16.677" v="720" actId="1076"/>
          <ac:spMkLst>
            <pc:docMk/>
            <pc:sldMk cId="0" sldId="693"/>
            <ac:spMk id="40963" creationId="{EC88E495-1890-0167-63E6-C32EFA2ACE70}"/>
          </ac:spMkLst>
        </pc:spChg>
        <pc:spChg chg="mod">
          <ac:chgData name="Sarah Abernathy" userId="95bb4034-fcd0-47c7-8f2f-13eafa935df1" providerId="ADAL" clId="{324F97D1-5745-47CF-A8C0-E8D3820726F7}" dt="2025-06-09T16:09:53.246" v="668" actId="1076"/>
          <ac:spMkLst>
            <pc:docMk/>
            <pc:sldMk cId="0" sldId="693"/>
            <ac:spMk id="40964" creationId="{385FABB8-FD39-6F04-59D0-8601A6D631B3}"/>
          </ac:spMkLst>
        </pc:spChg>
        <pc:picChg chg="add mod">
          <ac:chgData name="Sarah Abernathy" userId="95bb4034-fcd0-47c7-8f2f-13eafa935df1" providerId="ADAL" clId="{324F97D1-5745-47CF-A8C0-E8D3820726F7}" dt="2025-06-09T16:13:20.421" v="721" actId="14100"/>
          <ac:picMkLst>
            <pc:docMk/>
            <pc:sldMk cId="0" sldId="693"/>
            <ac:picMk id="3" creationId="{EC2D7773-6015-AF87-1E8B-F34EFC1CDFB3}"/>
          </ac:picMkLst>
        </pc:picChg>
      </pc:sldChg>
      <pc:sldChg chg="del">
        <pc:chgData name="Sarah Abernathy" userId="95bb4034-fcd0-47c7-8f2f-13eafa935df1" providerId="ADAL" clId="{324F97D1-5745-47CF-A8C0-E8D3820726F7}" dt="2025-06-06T21:15:43.055" v="360" actId="47"/>
        <pc:sldMkLst>
          <pc:docMk/>
          <pc:sldMk cId="0" sldId="697"/>
        </pc:sldMkLst>
      </pc:sldChg>
      <pc:sldChg chg="del">
        <pc:chgData name="Sarah Abernathy" userId="95bb4034-fcd0-47c7-8f2f-13eafa935df1" providerId="ADAL" clId="{324F97D1-5745-47CF-A8C0-E8D3820726F7}" dt="2025-05-20T19:03:25.456" v="1" actId="47"/>
        <pc:sldMkLst>
          <pc:docMk/>
          <pc:sldMk cId="0" sldId="700"/>
        </pc:sldMkLst>
      </pc:sldChg>
      <pc:sldChg chg="ord">
        <pc:chgData name="Sarah Abernathy" userId="95bb4034-fcd0-47c7-8f2f-13eafa935df1" providerId="ADAL" clId="{324F97D1-5745-47CF-A8C0-E8D3820726F7}" dt="2025-06-09T18:30:39.275" v="917"/>
        <pc:sldMkLst>
          <pc:docMk/>
          <pc:sldMk cId="0" sldId="701"/>
        </pc:sldMkLst>
      </pc:sldChg>
      <pc:sldChg chg="addSp delSp modSp mod ord">
        <pc:chgData name="Sarah Abernathy" userId="95bb4034-fcd0-47c7-8f2f-13eafa935df1" providerId="ADAL" clId="{324F97D1-5745-47CF-A8C0-E8D3820726F7}" dt="2025-06-09T18:31:14.669" v="929"/>
        <pc:sldMkLst>
          <pc:docMk/>
          <pc:sldMk cId="0" sldId="703"/>
        </pc:sldMkLst>
        <pc:spChg chg="mod">
          <ac:chgData name="Sarah Abernathy" userId="95bb4034-fcd0-47c7-8f2f-13eafa935df1" providerId="ADAL" clId="{324F97D1-5745-47CF-A8C0-E8D3820726F7}" dt="2025-06-09T18:12:46.018" v="848" actId="6549"/>
          <ac:spMkLst>
            <pc:docMk/>
            <pc:sldMk cId="0" sldId="703"/>
            <ac:spMk id="6" creationId="{C138E1F4-BFCE-3E54-A1FF-DADC3B1076AD}"/>
          </ac:spMkLst>
        </pc:spChg>
        <pc:picChg chg="add mod">
          <ac:chgData name="Sarah Abernathy" userId="95bb4034-fcd0-47c7-8f2f-13eafa935df1" providerId="ADAL" clId="{324F97D1-5745-47CF-A8C0-E8D3820726F7}" dt="2025-06-09T18:12:28.704" v="846" actId="1076"/>
          <ac:picMkLst>
            <pc:docMk/>
            <pc:sldMk cId="0" sldId="703"/>
            <ac:picMk id="4" creationId="{C7FF9DFB-4D5A-67F3-036F-9F69BA2B9599}"/>
          </ac:picMkLst>
        </pc:picChg>
      </pc:sldChg>
      <pc:sldChg chg="del">
        <pc:chgData name="Sarah Abernathy" userId="95bb4034-fcd0-47c7-8f2f-13eafa935df1" providerId="ADAL" clId="{324F97D1-5745-47CF-A8C0-E8D3820726F7}" dt="2025-05-20T19:04:01.387" v="4" actId="47"/>
        <pc:sldMkLst>
          <pc:docMk/>
          <pc:sldMk cId="0" sldId="710"/>
        </pc:sldMkLst>
      </pc:sldChg>
      <pc:sldChg chg="del">
        <pc:chgData name="Sarah Abernathy" userId="95bb4034-fcd0-47c7-8f2f-13eafa935df1" providerId="ADAL" clId="{324F97D1-5745-47CF-A8C0-E8D3820726F7}" dt="2025-05-20T19:04:31.766" v="10" actId="47"/>
        <pc:sldMkLst>
          <pc:docMk/>
          <pc:sldMk cId="0" sldId="740"/>
        </pc:sldMkLst>
      </pc:sldChg>
      <pc:sldChg chg="del">
        <pc:chgData name="Sarah Abernathy" userId="95bb4034-fcd0-47c7-8f2f-13eafa935df1" providerId="ADAL" clId="{324F97D1-5745-47CF-A8C0-E8D3820726F7}" dt="2025-05-20T19:04:57.591" v="12" actId="47"/>
        <pc:sldMkLst>
          <pc:docMk/>
          <pc:sldMk cId="102160700" sldId="742"/>
        </pc:sldMkLst>
      </pc:sldChg>
      <pc:sldChg chg="addSp delSp modSp mod ord">
        <pc:chgData name="Sarah Abernathy" userId="95bb4034-fcd0-47c7-8f2f-13eafa935df1" providerId="ADAL" clId="{324F97D1-5745-47CF-A8C0-E8D3820726F7}" dt="2025-06-09T18:30:49.651" v="923"/>
        <pc:sldMkLst>
          <pc:docMk/>
          <pc:sldMk cId="0" sldId="745"/>
        </pc:sldMkLst>
        <pc:spChg chg="mod">
          <ac:chgData name="Sarah Abernathy" userId="95bb4034-fcd0-47c7-8f2f-13eafa935df1" providerId="ADAL" clId="{324F97D1-5745-47CF-A8C0-E8D3820726F7}" dt="2025-06-09T18:07:05.184" v="825" actId="20577"/>
          <ac:spMkLst>
            <pc:docMk/>
            <pc:sldMk cId="0" sldId="745"/>
            <ac:spMk id="3" creationId="{AC7CADAE-3661-8EBE-17A9-E624B8B2E809}"/>
          </ac:spMkLst>
        </pc:spChg>
        <pc:spChg chg="mod">
          <ac:chgData name="Sarah Abernathy" userId="95bb4034-fcd0-47c7-8f2f-13eafa935df1" providerId="ADAL" clId="{324F97D1-5745-47CF-A8C0-E8D3820726F7}" dt="2025-06-09T18:05:46.683" v="812" actId="6549"/>
          <ac:spMkLst>
            <pc:docMk/>
            <pc:sldMk cId="0" sldId="745"/>
            <ac:spMk id="6" creationId="{904439B5-10CA-F8E5-0F6D-BE6753E9B254}"/>
          </ac:spMkLst>
        </pc:spChg>
        <pc:picChg chg="add mod">
          <ac:chgData name="Sarah Abernathy" userId="95bb4034-fcd0-47c7-8f2f-13eafa935df1" providerId="ADAL" clId="{324F97D1-5745-47CF-A8C0-E8D3820726F7}" dt="2025-06-09T18:06:33.422" v="818" actId="1076"/>
          <ac:picMkLst>
            <pc:docMk/>
            <pc:sldMk cId="0" sldId="745"/>
            <ac:picMk id="4" creationId="{234C5579-254F-0FD6-20E4-834254864A51}"/>
          </ac:picMkLst>
        </pc:picChg>
      </pc:sldChg>
      <pc:sldChg chg="del ord">
        <pc:chgData name="Sarah Abernathy" userId="95bb4034-fcd0-47c7-8f2f-13eafa935df1" providerId="ADAL" clId="{324F97D1-5745-47CF-A8C0-E8D3820726F7}" dt="2025-06-09T18:30:00.604" v="913" actId="47"/>
        <pc:sldMkLst>
          <pc:docMk/>
          <pc:sldMk cId="0" sldId="746"/>
        </pc:sldMkLst>
      </pc:sldChg>
      <pc:sldChg chg="modSp mod ord">
        <pc:chgData name="Sarah Abernathy" userId="95bb4034-fcd0-47c7-8f2f-13eafa935df1" providerId="ADAL" clId="{324F97D1-5745-47CF-A8C0-E8D3820726F7}" dt="2025-06-09T18:07:57.464" v="838"/>
        <pc:sldMkLst>
          <pc:docMk/>
          <pc:sldMk cId="2819010698" sldId="749"/>
        </pc:sldMkLst>
        <pc:spChg chg="mod">
          <ac:chgData name="Sarah Abernathy" userId="95bb4034-fcd0-47c7-8f2f-13eafa935df1" providerId="ADAL" clId="{324F97D1-5745-47CF-A8C0-E8D3820726F7}" dt="2025-06-09T15:23:33.990" v="394" actId="1076"/>
          <ac:spMkLst>
            <pc:docMk/>
            <pc:sldMk cId="2819010698" sldId="749"/>
            <ac:spMk id="8" creationId="{B5E93042-EEBE-53A2-6B86-400BCDF8E7AE}"/>
          </ac:spMkLst>
        </pc:spChg>
        <pc:spChg chg="mod">
          <ac:chgData name="Sarah Abernathy" userId="95bb4034-fcd0-47c7-8f2f-13eafa935df1" providerId="ADAL" clId="{324F97D1-5745-47CF-A8C0-E8D3820726F7}" dt="2025-06-09T15:02:25.395" v="375" actId="6549"/>
          <ac:spMkLst>
            <pc:docMk/>
            <pc:sldMk cId="2819010698" sldId="749"/>
            <ac:spMk id="9" creationId="{A8250B63-E40C-7947-E255-B9E5D416DDE3}"/>
          </ac:spMkLst>
        </pc:spChg>
        <pc:graphicFrameChg chg="mod">
          <ac:chgData name="Sarah Abernathy" userId="95bb4034-fcd0-47c7-8f2f-13eafa935df1" providerId="ADAL" clId="{324F97D1-5745-47CF-A8C0-E8D3820726F7}" dt="2025-06-09T15:24:42.574" v="401" actId="1076"/>
          <ac:graphicFrameMkLst>
            <pc:docMk/>
            <pc:sldMk cId="2819010698" sldId="749"/>
            <ac:graphicFrameMk id="6" creationId="{9D5B87B0-AC4A-34E5-C366-8002C6AD8305}"/>
          </ac:graphicFrameMkLst>
        </pc:graphicFrameChg>
      </pc:sldChg>
      <pc:sldChg chg="modSp del">
        <pc:chgData name="Sarah Abernathy" userId="95bb4034-fcd0-47c7-8f2f-13eafa935df1" providerId="ADAL" clId="{324F97D1-5745-47CF-A8C0-E8D3820726F7}" dt="2025-05-30T20:34:27.956" v="151" actId="47"/>
        <pc:sldMkLst>
          <pc:docMk/>
          <pc:sldMk cId="265406014" sldId="752"/>
        </pc:sldMkLst>
      </pc:sldChg>
      <pc:sldChg chg="modSp mod ord modNotesTx">
        <pc:chgData name="Sarah Abernathy" userId="95bb4034-fcd0-47c7-8f2f-13eafa935df1" providerId="ADAL" clId="{324F97D1-5745-47CF-A8C0-E8D3820726F7}" dt="2025-06-09T18:30:23.630" v="915"/>
        <pc:sldMkLst>
          <pc:docMk/>
          <pc:sldMk cId="21825713" sldId="755"/>
        </pc:sldMkLst>
        <pc:spChg chg="mod">
          <ac:chgData name="Sarah Abernathy" userId="95bb4034-fcd0-47c7-8f2f-13eafa935df1" providerId="ADAL" clId="{324F97D1-5745-47CF-A8C0-E8D3820726F7}" dt="2025-06-09T18:28:05.244" v="887" actId="1076"/>
          <ac:spMkLst>
            <pc:docMk/>
            <pc:sldMk cId="21825713" sldId="755"/>
            <ac:spMk id="69637" creationId="{55C4E9F2-B2FD-2BBA-D937-3E40201F7B4D}"/>
          </ac:spMkLst>
        </pc:spChg>
        <pc:graphicFrameChg chg="mod">
          <ac:chgData name="Sarah Abernathy" userId="95bb4034-fcd0-47c7-8f2f-13eafa935df1" providerId="ADAL" clId="{324F97D1-5745-47CF-A8C0-E8D3820726F7}" dt="2025-06-09T18:28:15.346" v="890"/>
          <ac:graphicFrameMkLst>
            <pc:docMk/>
            <pc:sldMk cId="21825713" sldId="755"/>
            <ac:graphicFrameMk id="69634" creationId="{5170A610-4852-BE85-1AD4-01AA503D86A6}"/>
          </ac:graphicFrameMkLst>
        </pc:graphicFrameChg>
      </pc:sldChg>
      <pc:sldChg chg="delSp modSp add mod ord">
        <pc:chgData name="Sarah Abernathy" userId="95bb4034-fcd0-47c7-8f2f-13eafa935df1" providerId="ADAL" clId="{324F97D1-5745-47CF-A8C0-E8D3820726F7}" dt="2025-06-09T20:53:02.469" v="932" actId="20577"/>
        <pc:sldMkLst>
          <pc:docMk/>
          <pc:sldMk cId="2443878192" sldId="774"/>
        </pc:sldMkLst>
        <pc:spChg chg="mod">
          <ac:chgData name="Sarah Abernathy" userId="95bb4034-fcd0-47c7-8f2f-13eafa935df1" providerId="ADAL" clId="{324F97D1-5745-47CF-A8C0-E8D3820726F7}" dt="2025-06-09T20:53:02.469" v="932" actId="20577"/>
          <ac:spMkLst>
            <pc:docMk/>
            <pc:sldMk cId="2443878192" sldId="774"/>
            <ac:spMk id="9" creationId="{8DA712FE-646E-274C-AB5D-4416E5A9D9EA}"/>
          </ac:spMkLst>
        </pc:spChg>
        <pc:graphicFrameChg chg="mod">
          <ac:chgData name="Sarah Abernathy" userId="95bb4034-fcd0-47c7-8f2f-13eafa935df1" providerId="ADAL" clId="{324F97D1-5745-47CF-A8C0-E8D3820726F7}" dt="2025-06-09T15:33:26.276" v="548" actId="2085"/>
          <ac:graphicFrameMkLst>
            <pc:docMk/>
            <pc:sldMk cId="2443878192" sldId="774"/>
            <ac:graphicFrameMk id="4" creationId="{3AF4264B-A171-37D3-DCC0-764D93FA6E06}"/>
          </ac:graphicFrameMkLst>
        </pc:graphicFrameChg>
      </pc:sldChg>
      <pc:sldChg chg="modSp add mod ord">
        <pc:chgData name="Sarah Abernathy" userId="95bb4034-fcd0-47c7-8f2f-13eafa935df1" providerId="ADAL" clId="{324F97D1-5745-47CF-A8C0-E8D3820726F7}" dt="2025-06-09T18:07:48.722" v="836"/>
        <pc:sldMkLst>
          <pc:docMk/>
          <pc:sldMk cId="2357173052" sldId="776"/>
        </pc:sldMkLst>
        <pc:spChg chg="mod">
          <ac:chgData name="Sarah Abernathy" userId="95bb4034-fcd0-47c7-8f2f-13eafa935df1" providerId="ADAL" clId="{324F97D1-5745-47CF-A8C0-E8D3820726F7}" dt="2025-05-30T15:03:14.730" v="121" actId="1076"/>
          <ac:spMkLst>
            <pc:docMk/>
            <pc:sldMk cId="2357173052" sldId="776"/>
            <ac:spMk id="8" creationId="{F75D1A7F-7E16-DB69-E89A-836FB502AA7A}"/>
          </ac:spMkLst>
        </pc:spChg>
      </pc:sldChg>
      <pc:sldChg chg="add">
        <pc:chgData name="Sarah Abernathy" userId="95bb4034-fcd0-47c7-8f2f-13eafa935df1" providerId="ADAL" clId="{324F97D1-5745-47CF-A8C0-E8D3820726F7}" dt="2025-05-20T19:03:21.396" v="0"/>
        <pc:sldMkLst>
          <pc:docMk/>
          <pc:sldMk cId="1649483010" sldId="779"/>
        </pc:sldMkLst>
      </pc:sldChg>
      <pc:sldChg chg="modSp new del mod">
        <pc:chgData name="Sarah Abernathy" userId="95bb4034-fcd0-47c7-8f2f-13eafa935df1" providerId="ADAL" clId="{324F97D1-5745-47CF-A8C0-E8D3820726F7}" dt="2025-06-09T18:28:30.249" v="892" actId="47"/>
        <pc:sldMkLst>
          <pc:docMk/>
          <pc:sldMk cId="3285283413" sldId="780"/>
        </pc:sldMkLst>
      </pc:sldChg>
      <pc:sldChg chg="add ord">
        <pc:chgData name="Sarah Abernathy" userId="95bb4034-fcd0-47c7-8f2f-13eafa935df1" providerId="ADAL" clId="{324F97D1-5745-47CF-A8C0-E8D3820726F7}" dt="2025-06-09T15:33:45.643" v="552"/>
        <pc:sldMkLst>
          <pc:docMk/>
          <pc:sldMk cId="2563783452" sldId="781"/>
        </pc:sldMkLst>
      </pc:sldChg>
      <pc:sldChg chg="add ord">
        <pc:chgData name="Sarah Abernathy" userId="95bb4034-fcd0-47c7-8f2f-13eafa935df1" providerId="ADAL" clId="{324F97D1-5745-47CF-A8C0-E8D3820726F7}" dt="2025-06-09T18:30:59.318" v="925"/>
        <pc:sldMkLst>
          <pc:docMk/>
          <pc:sldMk cId="3026947339" sldId="782"/>
        </pc:sldMkLst>
      </pc:sldChg>
      <pc:sldChg chg="add del">
        <pc:chgData name="Sarah Abernathy" userId="95bb4034-fcd0-47c7-8f2f-13eafa935df1" providerId="ADAL" clId="{324F97D1-5745-47CF-A8C0-E8D3820726F7}" dt="2025-05-20T19:04:19.962" v="8" actId="47"/>
        <pc:sldMkLst>
          <pc:docMk/>
          <pc:sldMk cId="3730407510" sldId="782"/>
        </pc:sldMkLst>
      </pc:sldChg>
      <pc:sldChg chg="modSp add del">
        <pc:chgData name="Sarah Abernathy" userId="95bb4034-fcd0-47c7-8f2f-13eafa935df1" providerId="ADAL" clId="{324F97D1-5745-47CF-A8C0-E8D3820726F7}" dt="2025-05-30T20:36:58.907" v="165" actId="2696"/>
        <pc:sldMkLst>
          <pc:docMk/>
          <pc:sldMk cId="3315416065" sldId="783"/>
        </pc:sldMkLst>
      </pc:sldChg>
      <pc:sldChg chg="add del">
        <pc:chgData name="Sarah Abernathy" userId="95bb4034-fcd0-47c7-8f2f-13eafa935df1" providerId="ADAL" clId="{324F97D1-5745-47CF-A8C0-E8D3820726F7}" dt="2025-05-20T19:37:28.185" v="113" actId="47"/>
        <pc:sldMkLst>
          <pc:docMk/>
          <pc:sldMk cId="4077610429" sldId="783"/>
        </pc:sldMkLst>
      </pc:sldChg>
      <pc:sldChg chg="modSp add del">
        <pc:chgData name="Sarah Abernathy" userId="95bb4034-fcd0-47c7-8f2f-13eafa935df1" providerId="ADAL" clId="{324F97D1-5745-47CF-A8C0-E8D3820726F7}" dt="2025-06-09T15:49:47.948" v="619" actId="47"/>
        <pc:sldMkLst>
          <pc:docMk/>
          <pc:sldMk cId="2420849471" sldId="784"/>
        </pc:sldMkLst>
      </pc:sldChg>
      <pc:sldChg chg="modSp add del">
        <pc:chgData name="Sarah Abernathy" userId="95bb4034-fcd0-47c7-8f2f-13eafa935df1" providerId="ADAL" clId="{324F97D1-5745-47CF-A8C0-E8D3820726F7}" dt="2025-05-30T20:37:54.577" v="171" actId="47"/>
        <pc:sldMkLst>
          <pc:docMk/>
          <pc:sldMk cId="1625012876" sldId="785"/>
        </pc:sldMkLst>
      </pc:sldChg>
      <pc:sldChg chg="modSp add mod ord">
        <pc:chgData name="Sarah Abernathy" userId="95bb4034-fcd0-47c7-8f2f-13eafa935df1" providerId="ADAL" clId="{324F97D1-5745-47CF-A8C0-E8D3820726F7}" dt="2025-06-09T18:29:38.181" v="912" actId="20577"/>
        <pc:sldMkLst>
          <pc:docMk/>
          <pc:sldMk cId="1802733223" sldId="785"/>
        </pc:sldMkLst>
        <pc:spChg chg="mod">
          <ac:chgData name="Sarah Abernathy" userId="95bb4034-fcd0-47c7-8f2f-13eafa935df1" providerId="ADAL" clId="{324F97D1-5745-47CF-A8C0-E8D3820726F7}" dt="2025-06-09T18:29:38.181" v="912" actId="20577"/>
          <ac:spMkLst>
            <pc:docMk/>
            <pc:sldMk cId="1802733223" sldId="785"/>
            <ac:spMk id="2" creationId="{88FB5E5E-194B-19AB-2859-CF1823B86C2B}"/>
          </ac:spMkLst>
        </pc:spChg>
        <pc:graphicFrameChg chg="mod">
          <ac:chgData name="Sarah Abernathy" userId="95bb4034-fcd0-47c7-8f2f-13eafa935df1" providerId="ADAL" clId="{324F97D1-5745-47CF-A8C0-E8D3820726F7}" dt="2025-06-09T15:49:23.670" v="618"/>
          <ac:graphicFrameMkLst>
            <pc:docMk/>
            <pc:sldMk cId="1802733223" sldId="785"/>
            <ac:graphicFrameMk id="65541" creationId="{9193B5B1-C868-1719-FC07-8A730B2A2C1B}"/>
          </ac:graphicFrameMkLst>
        </pc:graphicFrameChg>
      </pc:sldChg>
      <pc:sldChg chg="addSp delSp modSp add del mod">
        <pc:chgData name="Sarah Abernathy" userId="95bb4034-fcd0-47c7-8f2f-13eafa935df1" providerId="ADAL" clId="{324F97D1-5745-47CF-A8C0-E8D3820726F7}" dt="2025-06-06T20:59:21.022" v="222" actId="47"/>
        <pc:sldMkLst>
          <pc:docMk/>
          <pc:sldMk cId="63494635" sldId="786"/>
        </pc:sldMkLst>
      </pc:sldChg>
      <pc:sldChg chg="modSp add del">
        <pc:chgData name="Sarah Abernathy" userId="95bb4034-fcd0-47c7-8f2f-13eafa935df1" providerId="ADAL" clId="{324F97D1-5745-47CF-A8C0-E8D3820726F7}" dt="2025-06-06T20:56:31.828" v="190" actId="47"/>
        <pc:sldMkLst>
          <pc:docMk/>
          <pc:sldMk cId="1373221968" sldId="786"/>
        </pc:sldMkLst>
      </pc:sldChg>
      <pc:sldChg chg="modSp add del">
        <pc:chgData name="Sarah Abernathy" userId="95bb4034-fcd0-47c7-8f2f-13eafa935df1" providerId="ADAL" clId="{324F97D1-5745-47CF-A8C0-E8D3820726F7}" dt="2025-06-06T20:55:57.592" v="187" actId="47"/>
        <pc:sldMkLst>
          <pc:docMk/>
          <pc:sldMk cId="3379932069" sldId="786"/>
        </pc:sldMkLst>
      </pc:sldChg>
      <pc:sldChg chg="modSp add mod ord">
        <pc:chgData name="Sarah Abernathy" userId="95bb4034-fcd0-47c7-8f2f-13eafa935df1" providerId="ADAL" clId="{324F97D1-5745-47CF-A8C0-E8D3820726F7}" dt="2025-06-06T21:16:20.996" v="369"/>
        <pc:sldMkLst>
          <pc:docMk/>
          <pc:sldMk cId="1063595799" sldId="787"/>
        </pc:sldMkLst>
        <pc:spChg chg="mod">
          <ac:chgData name="Sarah Abernathy" userId="95bb4034-fcd0-47c7-8f2f-13eafa935df1" providerId="ADAL" clId="{324F97D1-5745-47CF-A8C0-E8D3820726F7}" dt="2025-06-06T21:15:56.481" v="367" actId="14100"/>
          <ac:spMkLst>
            <pc:docMk/>
            <pc:sldMk cId="1063595799" sldId="787"/>
            <ac:spMk id="2" creationId="{E930184E-5DD4-78DC-786C-1BDDC9669958}"/>
          </ac:spMkLst>
        </pc:spChg>
        <pc:spChg chg="mod">
          <ac:chgData name="Sarah Abernathy" userId="95bb4034-fcd0-47c7-8f2f-13eafa935df1" providerId="ADAL" clId="{324F97D1-5745-47CF-A8C0-E8D3820726F7}" dt="2025-06-06T21:10:07.523" v="328" actId="1076"/>
          <ac:spMkLst>
            <pc:docMk/>
            <pc:sldMk cId="1063595799" sldId="787"/>
            <ac:spMk id="3" creationId="{33D8618E-224B-6D17-7154-5EDE2C5ACE74}"/>
          </ac:spMkLst>
        </pc:spChg>
        <pc:spChg chg="mod">
          <ac:chgData name="Sarah Abernathy" userId="95bb4034-fcd0-47c7-8f2f-13eafa935df1" providerId="ADAL" clId="{324F97D1-5745-47CF-A8C0-E8D3820726F7}" dt="2025-06-06T21:12:49.735" v="339" actId="6549"/>
          <ac:spMkLst>
            <pc:docMk/>
            <pc:sldMk cId="1063595799" sldId="787"/>
            <ac:spMk id="71683" creationId="{095E87EE-AB50-80F3-90EA-0C6B482041F4}"/>
          </ac:spMkLst>
        </pc:spChg>
        <pc:graphicFrameChg chg="mod">
          <ac:chgData name="Sarah Abernathy" userId="95bb4034-fcd0-47c7-8f2f-13eafa935df1" providerId="ADAL" clId="{324F97D1-5745-47CF-A8C0-E8D3820726F7}" dt="2025-06-06T21:15:33.611" v="359"/>
          <ac:graphicFrameMkLst>
            <pc:docMk/>
            <pc:sldMk cId="1063595799" sldId="787"/>
            <ac:graphicFrameMk id="71684" creationId="{ABE91B9D-6DD7-882A-54FC-1464164988FC}"/>
          </ac:graphicFrameMkLst>
        </pc:graphicFrameChg>
      </pc:sldChg>
      <pc:sldChg chg="add del">
        <pc:chgData name="Sarah Abernathy" userId="95bb4034-fcd0-47c7-8f2f-13eafa935df1" providerId="ADAL" clId="{324F97D1-5745-47CF-A8C0-E8D3820726F7}" dt="2025-06-09T15:27:01.911" v="405" actId="47"/>
        <pc:sldMkLst>
          <pc:docMk/>
          <pc:sldMk cId="72213992" sldId="788"/>
        </pc:sldMkLst>
      </pc:sldChg>
      <pc:sldChg chg="add del">
        <pc:chgData name="Sarah Abernathy" userId="95bb4034-fcd0-47c7-8f2f-13eafa935df1" providerId="ADAL" clId="{324F97D1-5745-47CF-A8C0-E8D3820726F7}" dt="2025-06-09T18:13:09.486" v="849" actId="47"/>
        <pc:sldMkLst>
          <pc:docMk/>
          <pc:sldMk cId="383986306" sldId="788"/>
        </pc:sldMkLst>
      </pc:sldChg>
      <pc:sldChg chg="modSp add del">
        <pc:chgData name="Sarah Abernathy" userId="95bb4034-fcd0-47c7-8f2f-13eafa935df1" providerId="ADAL" clId="{324F97D1-5745-47CF-A8C0-E8D3820726F7}" dt="2025-06-06T21:12:33.313" v="336" actId="47"/>
        <pc:sldMkLst>
          <pc:docMk/>
          <pc:sldMk cId="1045564071" sldId="788"/>
        </pc:sldMkLst>
      </pc:sldChg>
      <pc:sldChg chg="add del">
        <pc:chgData name="Sarah Abernathy" userId="95bb4034-fcd0-47c7-8f2f-13eafa935df1" providerId="ADAL" clId="{324F97D1-5745-47CF-A8C0-E8D3820726F7}" dt="2025-06-09T16:23:54.267" v="794" actId="47"/>
        <pc:sldMkLst>
          <pc:docMk/>
          <pc:sldMk cId="1763520169" sldId="788"/>
        </pc:sldMkLst>
      </pc:sldChg>
      <pc:sldChg chg="add del">
        <pc:chgData name="Sarah Abernathy" userId="95bb4034-fcd0-47c7-8f2f-13eafa935df1" providerId="ADAL" clId="{324F97D1-5745-47CF-A8C0-E8D3820726F7}" dt="2025-06-09T15:47:26.888" v="600" actId="47"/>
        <pc:sldMkLst>
          <pc:docMk/>
          <pc:sldMk cId="1813242211" sldId="788"/>
        </pc:sldMkLst>
      </pc:sldChg>
      <pc:sldChg chg="add del modNotesTx">
        <pc:chgData name="Sarah Abernathy" userId="95bb4034-fcd0-47c7-8f2f-13eafa935df1" providerId="ADAL" clId="{324F97D1-5745-47CF-A8C0-E8D3820726F7}" dt="2025-06-09T18:28:28.098" v="891" actId="47"/>
        <pc:sldMkLst>
          <pc:docMk/>
          <pc:sldMk cId="1950966079" sldId="788"/>
        </pc:sldMkLst>
      </pc:sldChg>
      <pc:sldChg chg="modSp add del">
        <pc:chgData name="Sarah Abernathy" userId="95bb4034-fcd0-47c7-8f2f-13eafa935df1" providerId="ADAL" clId="{324F97D1-5745-47CF-A8C0-E8D3820726F7}" dt="2025-06-09T15:55:16.877" v="622" actId="47"/>
        <pc:sldMkLst>
          <pc:docMk/>
          <pc:sldMk cId="2128804340" sldId="788"/>
        </pc:sldMkLst>
      </pc:sldChg>
      <pc:sldChg chg="add del">
        <pc:chgData name="Sarah Abernathy" userId="95bb4034-fcd0-47c7-8f2f-13eafa935df1" providerId="ADAL" clId="{324F97D1-5745-47CF-A8C0-E8D3820726F7}" dt="2025-06-09T18:07:08.878" v="826" actId="47"/>
        <pc:sldMkLst>
          <pc:docMk/>
          <pc:sldMk cId="2440240219" sldId="788"/>
        </pc:sldMkLst>
      </pc:sldChg>
      <pc:sldChg chg="addSp delSp modSp add del mod ord">
        <pc:chgData name="Sarah Abernathy" userId="95bb4034-fcd0-47c7-8f2f-13eafa935df1" providerId="ADAL" clId="{324F97D1-5745-47CF-A8C0-E8D3820726F7}" dt="2025-06-09T16:07:41.866" v="661" actId="47"/>
        <pc:sldMkLst>
          <pc:docMk/>
          <pc:sldMk cId="3075928972" sldId="788"/>
        </pc:sldMkLst>
      </pc:sldChg>
      <pc:sldChg chg="add del">
        <pc:chgData name="Sarah Abernathy" userId="95bb4034-fcd0-47c7-8f2f-13eafa935df1" providerId="ADAL" clId="{324F97D1-5745-47CF-A8C0-E8D3820726F7}" dt="2025-06-09T15:31:29.928" v="459" actId="47"/>
        <pc:sldMkLst>
          <pc:docMk/>
          <pc:sldMk cId="3279187300" sldId="788"/>
        </pc:sldMkLst>
      </pc:sldChg>
      <pc:sldChg chg="add del">
        <pc:chgData name="Sarah Abernathy" userId="95bb4034-fcd0-47c7-8f2f-13eafa935df1" providerId="ADAL" clId="{324F97D1-5745-47CF-A8C0-E8D3820726F7}" dt="2025-06-09T16:26:11.380" v="806" actId="47"/>
        <pc:sldMkLst>
          <pc:docMk/>
          <pc:sldMk cId="3727845669" sldId="788"/>
        </pc:sldMkLst>
      </pc:sldChg>
      <pc:sldChg chg="modSp add del">
        <pc:chgData name="Sarah Abernathy" userId="95bb4034-fcd0-47c7-8f2f-13eafa935df1" providerId="ADAL" clId="{324F97D1-5745-47CF-A8C0-E8D3820726F7}" dt="2025-06-09T15:48:38.528" v="606" actId="47"/>
        <pc:sldMkLst>
          <pc:docMk/>
          <pc:sldMk cId="147012012" sldId="789"/>
        </pc:sldMkLst>
      </pc:sldChg>
      <pc:sldChg chg="add del">
        <pc:chgData name="Sarah Abernathy" userId="95bb4034-fcd0-47c7-8f2f-13eafa935df1" providerId="ADAL" clId="{324F97D1-5745-47CF-A8C0-E8D3820726F7}" dt="2025-06-09T16:13:04.770" v="719" actId="47"/>
        <pc:sldMkLst>
          <pc:docMk/>
          <pc:sldMk cId="1480592257" sldId="789"/>
        </pc:sldMkLst>
      </pc:sldChg>
      <pc:sldMasterChg chg="del delSldLayout">
        <pc:chgData name="Sarah Abernathy" userId="95bb4034-fcd0-47c7-8f2f-13eafa935df1" providerId="ADAL" clId="{324F97D1-5745-47CF-A8C0-E8D3820726F7}" dt="2025-06-09T15:02:13.378" v="372" actId="47"/>
        <pc:sldMasterMkLst>
          <pc:docMk/>
          <pc:sldMasterMk cId="0" sldId="2147486054"/>
        </pc:sldMasterMkLst>
        <pc:sldLayoutChg chg="del">
          <pc:chgData name="Sarah Abernathy" userId="95bb4034-fcd0-47c7-8f2f-13eafa935df1" providerId="ADAL" clId="{324F97D1-5745-47CF-A8C0-E8D3820726F7}" dt="2025-06-09T15:02:13.378" v="372" actId="47"/>
          <pc:sldLayoutMkLst>
            <pc:docMk/>
            <pc:sldMasterMk cId="0" sldId="2147486054"/>
            <pc:sldLayoutMk cId="493729325" sldId="2147492713"/>
          </pc:sldLayoutMkLst>
        </pc:sldLayoutChg>
        <pc:sldLayoutChg chg="del">
          <pc:chgData name="Sarah Abernathy" userId="95bb4034-fcd0-47c7-8f2f-13eafa935df1" providerId="ADAL" clId="{324F97D1-5745-47CF-A8C0-E8D3820726F7}" dt="2025-06-09T15:02:13.378" v="372" actId="47"/>
          <pc:sldLayoutMkLst>
            <pc:docMk/>
            <pc:sldMasterMk cId="0" sldId="2147486054"/>
            <pc:sldLayoutMk cId="4147318474" sldId="2147492714"/>
          </pc:sldLayoutMkLst>
        </pc:sldLayoutChg>
        <pc:sldLayoutChg chg="del">
          <pc:chgData name="Sarah Abernathy" userId="95bb4034-fcd0-47c7-8f2f-13eafa935df1" providerId="ADAL" clId="{324F97D1-5745-47CF-A8C0-E8D3820726F7}" dt="2025-06-09T15:02:13.378" v="372" actId="47"/>
          <pc:sldLayoutMkLst>
            <pc:docMk/>
            <pc:sldMasterMk cId="0" sldId="2147486054"/>
            <pc:sldLayoutMk cId="3441013278" sldId="2147492715"/>
          </pc:sldLayoutMkLst>
        </pc:sldLayoutChg>
        <pc:sldLayoutChg chg="del">
          <pc:chgData name="Sarah Abernathy" userId="95bb4034-fcd0-47c7-8f2f-13eafa935df1" providerId="ADAL" clId="{324F97D1-5745-47CF-A8C0-E8D3820726F7}" dt="2025-06-09T15:02:13.378" v="372" actId="47"/>
          <pc:sldLayoutMkLst>
            <pc:docMk/>
            <pc:sldMasterMk cId="0" sldId="2147486054"/>
            <pc:sldLayoutMk cId="2678034667" sldId="2147492716"/>
          </pc:sldLayoutMkLst>
        </pc:sldLayoutChg>
        <pc:sldLayoutChg chg="del">
          <pc:chgData name="Sarah Abernathy" userId="95bb4034-fcd0-47c7-8f2f-13eafa935df1" providerId="ADAL" clId="{324F97D1-5745-47CF-A8C0-E8D3820726F7}" dt="2025-06-09T15:02:13.378" v="372" actId="47"/>
          <pc:sldLayoutMkLst>
            <pc:docMk/>
            <pc:sldMasterMk cId="0" sldId="2147486054"/>
            <pc:sldLayoutMk cId="314910404" sldId="2147492717"/>
          </pc:sldLayoutMkLst>
        </pc:sldLayoutChg>
        <pc:sldLayoutChg chg="del">
          <pc:chgData name="Sarah Abernathy" userId="95bb4034-fcd0-47c7-8f2f-13eafa935df1" providerId="ADAL" clId="{324F97D1-5745-47CF-A8C0-E8D3820726F7}" dt="2025-06-09T15:02:13.378" v="372" actId="47"/>
          <pc:sldLayoutMkLst>
            <pc:docMk/>
            <pc:sldMasterMk cId="0" sldId="2147486054"/>
            <pc:sldLayoutMk cId="1709081053" sldId="2147492718"/>
          </pc:sldLayoutMkLst>
        </pc:sldLayoutChg>
        <pc:sldLayoutChg chg="del">
          <pc:chgData name="Sarah Abernathy" userId="95bb4034-fcd0-47c7-8f2f-13eafa935df1" providerId="ADAL" clId="{324F97D1-5745-47CF-A8C0-E8D3820726F7}" dt="2025-06-09T15:02:13.378" v="372" actId="47"/>
          <pc:sldLayoutMkLst>
            <pc:docMk/>
            <pc:sldMasterMk cId="0" sldId="2147486054"/>
            <pc:sldLayoutMk cId="2683503956" sldId="2147492719"/>
          </pc:sldLayoutMkLst>
        </pc:sldLayoutChg>
        <pc:sldLayoutChg chg="del">
          <pc:chgData name="Sarah Abernathy" userId="95bb4034-fcd0-47c7-8f2f-13eafa935df1" providerId="ADAL" clId="{324F97D1-5745-47CF-A8C0-E8D3820726F7}" dt="2025-06-09T15:02:13.378" v="372" actId="47"/>
          <pc:sldLayoutMkLst>
            <pc:docMk/>
            <pc:sldMasterMk cId="0" sldId="2147486054"/>
            <pc:sldLayoutMk cId="450262287" sldId="2147492720"/>
          </pc:sldLayoutMkLst>
        </pc:sldLayoutChg>
        <pc:sldLayoutChg chg="del">
          <pc:chgData name="Sarah Abernathy" userId="95bb4034-fcd0-47c7-8f2f-13eafa935df1" providerId="ADAL" clId="{324F97D1-5745-47CF-A8C0-E8D3820726F7}" dt="2025-06-09T15:02:13.378" v="372" actId="47"/>
          <pc:sldLayoutMkLst>
            <pc:docMk/>
            <pc:sldMasterMk cId="0" sldId="2147486054"/>
            <pc:sldLayoutMk cId="307605157" sldId="2147492721"/>
          </pc:sldLayoutMkLst>
        </pc:sldLayoutChg>
        <pc:sldLayoutChg chg="del">
          <pc:chgData name="Sarah Abernathy" userId="95bb4034-fcd0-47c7-8f2f-13eafa935df1" providerId="ADAL" clId="{324F97D1-5745-47CF-A8C0-E8D3820726F7}" dt="2025-06-09T15:02:13.378" v="372" actId="47"/>
          <pc:sldLayoutMkLst>
            <pc:docMk/>
            <pc:sldMasterMk cId="0" sldId="2147486054"/>
            <pc:sldLayoutMk cId="770209855" sldId="2147492722"/>
          </pc:sldLayoutMkLst>
        </pc:sldLayoutChg>
        <pc:sldLayoutChg chg="del">
          <pc:chgData name="Sarah Abernathy" userId="95bb4034-fcd0-47c7-8f2f-13eafa935df1" providerId="ADAL" clId="{324F97D1-5745-47CF-A8C0-E8D3820726F7}" dt="2025-06-09T15:02:13.378" v="372" actId="47"/>
          <pc:sldLayoutMkLst>
            <pc:docMk/>
            <pc:sldMasterMk cId="0" sldId="2147486054"/>
            <pc:sldLayoutMk cId="1380761390" sldId="214749272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6726190092588826"/>
          <c:h val="0.69818446856609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 funding</c:v>
                </c:pt>
              </c:strCache>
            </c:strRef>
          </c:tx>
          <c:spPr>
            <a:solidFill>
              <a:srgbClr val="FFC000">
                <a:alpha val="93000"/>
              </a:srgbClr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87-4D99-9792-4B32102D190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87-4D99-9792-4B32102D190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87-4D99-9792-4B32102D1909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>
                  <a:alpha val="93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C87-4D99-9792-4B32102D190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87-4D99-9792-4B32102D190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C87-4D99-9792-4B32102D1909}"/>
              </c:ext>
            </c:extLst>
          </c:dPt>
          <c:dPt>
            <c:idx val="15"/>
            <c:invertIfNegative val="0"/>
            <c:bubble3D val="0"/>
            <c:spPr>
              <a:solidFill>
                <a:srgbClr val="291A60">
                  <a:alpha val="93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76FE-4972-B888-EFA2F93112A3}"/>
              </c:ext>
            </c:extLst>
          </c:dPt>
          <c:dLbls>
            <c:dLbl>
              <c:idx val="0"/>
              <c:layout>
                <c:manualLayout>
                  <c:x val="0"/>
                  <c:y val="5.74334268431138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FE-4972-B888-EFA2F93112A3}"/>
                </c:ext>
              </c:extLst>
            </c:dLbl>
            <c:dLbl>
              <c:idx val="1"/>
              <c:layout>
                <c:manualLayout>
                  <c:x val="2.8733194992861004E-3"/>
                  <c:y val="6.8235308251887714E-2"/>
                </c:manualLayout>
              </c:layout>
              <c:numFmt formatCode="\$#,##0.0" sourceLinked="0"/>
              <c:spPr>
                <a:noFill/>
                <a:ln w="2523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87-4D99-9792-4B32102D1909}"/>
                </c:ext>
              </c:extLst>
            </c:dLbl>
            <c:dLbl>
              <c:idx val="2"/>
              <c:layout>
                <c:manualLayout>
                  <c:x val="7.0771416238573637E-3"/>
                  <c:y val="8.59711888722342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FE-4972-B888-EFA2F93112A3}"/>
                </c:ext>
              </c:extLst>
            </c:dLbl>
            <c:dLbl>
              <c:idx val="3"/>
              <c:layout>
                <c:manualLayout>
                  <c:x val="2.8309123750675275E-3"/>
                  <c:y val="3.3277525814995858E-2"/>
                </c:manualLayout>
              </c:layout>
              <c:numFmt formatCode="\$#,##0.0" sourceLinked="0"/>
              <c:spPr>
                <a:noFill/>
                <a:ln w="25236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963914044938608E-2"/>
                      <c:h val="7.05752353806428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3DA-4D7B-9EB8-E256AEEB7838}"/>
                </c:ext>
              </c:extLst>
            </c:dLbl>
            <c:dLbl>
              <c:idx val="4"/>
              <c:layout>
                <c:manualLayout>
                  <c:x val="-2.8308566495429629E-3"/>
                  <c:y val="7.4819838490387675E-2"/>
                </c:manualLayout>
              </c:layout>
              <c:numFmt formatCode="\$#,##0.0" sourceLinked="0"/>
              <c:spPr>
                <a:noFill/>
                <a:ln w="2523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963914044938608E-2"/>
                      <c:h val="9.1484002218604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C87-4D99-9792-4B32102D1909}"/>
                </c:ext>
              </c:extLst>
            </c:dLbl>
            <c:dLbl>
              <c:idx val="5"/>
              <c:layout>
                <c:manualLayout>
                  <c:x val="1.3930266638833625E-3"/>
                  <c:y val="3.10143049552764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FE-4972-B888-EFA2F93112A3}"/>
                </c:ext>
              </c:extLst>
            </c:dLbl>
            <c:dLbl>
              <c:idx val="6"/>
              <c:layout>
                <c:manualLayout>
                  <c:x val="2.830856649542956E-3"/>
                  <c:y val="7.6226089428989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DA-4D7B-9EB8-E256AEEB7838}"/>
                </c:ext>
              </c:extLst>
            </c:dLbl>
            <c:dLbl>
              <c:idx val="7"/>
              <c:layout>
                <c:manualLayout>
                  <c:x val="6.9204414486897237E-3"/>
                  <c:y val="2.39501435185552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FE-4972-B888-EFA2F93112A3}"/>
                </c:ext>
              </c:extLst>
            </c:dLbl>
            <c:dLbl>
              <c:idx val="8"/>
              <c:layout>
                <c:manualLayout>
                  <c:x val="1.3930266638832586E-3"/>
                  <c:y val="5.36185246920374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FE-4972-B888-EFA2F93112A3}"/>
                </c:ext>
              </c:extLst>
            </c:dLbl>
            <c:dLbl>
              <c:idx val="9"/>
              <c:layout>
                <c:manualLayout>
                  <c:x val="-1.415428324771478E-3"/>
                  <c:y val="1.830168890079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87-4D99-9792-4B32102D1909}"/>
                </c:ext>
              </c:extLst>
            </c:dLbl>
            <c:dLbl>
              <c:idx val="10"/>
              <c:layout>
                <c:manualLayout>
                  <c:x val="-1.1145104919460457E-6"/>
                  <c:y val="1.8294277481763568E-2"/>
                </c:manualLayout>
              </c:layout>
              <c:numFmt formatCode="\$#,##0.0" sourceLinked="0"/>
              <c:spPr>
                <a:noFill/>
                <a:ln w="2523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87-4D99-9792-4B32102D1909}"/>
                </c:ext>
              </c:extLst>
            </c:dLbl>
            <c:dLbl>
              <c:idx val="11"/>
              <c:layout>
                <c:manualLayout>
                  <c:x val="4.3995301669569114E-3"/>
                  <c:y val="2.2282559725117265E-2"/>
                </c:manualLayout>
              </c:layout>
              <c:numFmt formatCode="\$#,##0.0" sourceLinked="0"/>
              <c:spPr>
                <a:noFill/>
                <a:ln w="2523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87-4D99-9792-4B32102D1909}"/>
                </c:ext>
              </c:extLst>
            </c:dLbl>
            <c:dLbl>
              <c:idx val="12"/>
              <c:layout>
                <c:manualLayout>
                  <c:x val="8.7266171519375377E-5"/>
                  <c:y val="1.34238735145574E-2"/>
                </c:manualLayout>
              </c:layout>
              <c:numFmt formatCode="\$#,##0.0" sourceLinked="0"/>
              <c:spPr>
                <a:noFill/>
                <a:ln w="2553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87-4D99-9792-4B32102D1909}"/>
                </c:ext>
              </c:extLst>
            </c:dLbl>
            <c:dLbl>
              <c:idx val="13"/>
              <c:layout>
                <c:manualLayout>
                  <c:x val="3.74676137182432E-3"/>
                  <c:y val="5.6557544151481766E-2"/>
                </c:manualLayout>
              </c:layout>
              <c:numFmt formatCode="\$#,##0.0" sourceLinked="0"/>
              <c:spPr>
                <a:noFill/>
                <a:ln w="2523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87-4D99-9792-4B32102D1909}"/>
                </c:ext>
              </c:extLst>
            </c:dLbl>
            <c:dLbl>
              <c:idx val="14"/>
              <c:layout>
                <c:manualLayout>
                  <c:x val="7.0323383020811587E-3"/>
                  <c:y val="6.94127521030413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87-4D99-9792-4B32102D1909}"/>
                </c:ext>
              </c:extLst>
            </c:dLbl>
            <c:dLbl>
              <c:idx val="15"/>
              <c:layout>
                <c:manualLayout>
                  <c:x val="-1.4378145219266715E-3"/>
                  <c:y val="1.0700962930480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FE-4972-B888-EFA2F93112A3}"/>
                </c:ext>
              </c:extLst>
            </c:dLbl>
            <c:numFmt formatCode="\$#,##0.0" sourceLinked="0"/>
            <c:spPr>
              <a:noFill/>
              <a:ln w="252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 CR</c:v>
                </c:pt>
                <c:pt idx="15">
                  <c:v>2026 Pres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68.3</c:v>
                </c:pt>
                <c:pt idx="1">
                  <c:v>68.099999999999994</c:v>
                </c:pt>
                <c:pt idx="2">
                  <c:v>65.7</c:v>
                </c:pt>
                <c:pt idx="3">
                  <c:v>67.3</c:v>
                </c:pt>
                <c:pt idx="4">
                  <c:v>67.099999999999994</c:v>
                </c:pt>
                <c:pt idx="5">
                  <c:v>68.3</c:v>
                </c:pt>
                <c:pt idx="6">
                  <c:v>66.929195000000007</c:v>
                </c:pt>
                <c:pt idx="7">
                  <c:v>70.867000000000004</c:v>
                </c:pt>
                <c:pt idx="8">
                  <c:v>70.847999999999999</c:v>
                </c:pt>
                <c:pt idx="9">
                  <c:v>72.251000000000005</c:v>
                </c:pt>
                <c:pt idx="10">
                  <c:v>73.037000000000006</c:v>
                </c:pt>
                <c:pt idx="11">
                  <c:v>75.373999999999995</c:v>
                </c:pt>
                <c:pt idx="12">
                  <c:v>79.222999999999999</c:v>
                </c:pt>
                <c:pt idx="13">
                  <c:v>79.052000000000007</c:v>
                </c:pt>
                <c:pt idx="14">
                  <c:v>78.762</c:v>
                </c:pt>
                <c:pt idx="15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87-4D99-9792-4B32102D1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592591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2011 Adjusted for Inflation (2025 Constant Dollars)</c:v>
                </c:pt>
              </c:strCache>
            </c:strRef>
          </c:tx>
          <c:spPr>
            <a:ln w="53626">
              <a:solidFill>
                <a:srgbClr val="24AF19"/>
              </a:solidFill>
            </a:ln>
          </c:spPr>
          <c:marker>
            <c:symbol val="square"/>
            <c:size val="10"/>
            <c:spPr>
              <a:solidFill>
                <a:srgbClr val="24AF19"/>
              </a:solidFill>
              <a:ln>
                <a:noFill/>
              </a:ln>
            </c:spPr>
          </c:marker>
          <c:dLbls>
            <c:dLbl>
              <c:idx val="14"/>
              <c:layout>
                <c:manualLayout>
                  <c:x val="-7.0771416238572865E-3"/>
                  <c:y val="-3.6026202112099927E-2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DA-4D7B-9EB8-E256AEEB7838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 CR</c:v>
                </c:pt>
                <c:pt idx="15">
                  <c:v>2026 Pres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68.3</c:v>
                </c:pt>
                <c:pt idx="1">
                  <c:v>70.3</c:v>
                </c:pt>
                <c:pt idx="2">
                  <c:v>71.42</c:v>
                </c:pt>
                <c:pt idx="3">
                  <c:v>72.55</c:v>
                </c:pt>
                <c:pt idx="4">
                  <c:v>72.48</c:v>
                </c:pt>
                <c:pt idx="5">
                  <c:v>73.48</c:v>
                </c:pt>
                <c:pt idx="6">
                  <c:v>75.31</c:v>
                </c:pt>
                <c:pt idx="7">
                  <c:v>76.87</c:v>
                </c:pt>
                <c:pt idx="8">
                  <c:v>78.069999999999993</c:v>
                </c:pt>
                <c:pt idx="9">
                  <c:v>80.010000000000005</c:v>
                </c:pt>
                <c:pt idx="10">
                  <c:v>81.13</c:v>
                </c:pt>
                <c:pt idx="11">
                  <c:v>87.2</c:v>
                </c:pt>
                <c:pt idx="12">
                  <c:v>92.78</c:v>
                </c:pt>
                <c:pt idx="13">
                  <c:v>95.65</c:v>
                </c:pt>
                <c:pt idx="14">
                  <c:v>98.52</c:v>
                </c:pt>
                <c:pt idx="15">
                  <c:v>98.52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C87-4D99-9792-4B32102D1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3592591"/>
        <c:axId val="1"/>
      </c:lineChart>
      <c:catAx>
        <c:axId val="12035925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1203592591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2.2980426186583094E-2"/>
          <c:y val="0.81800385949719623"/>
          <c:w val="0.95215038669613283"/>
          <c:h val="0.10567517145896477"/>
        </c:manualLayout>
      </c:layout>
      <c:overlay val="0"/>
      <c:txPr>
        <a:bodyPr/>
        <a:lstStyle/>
        <a:p>
          <a:pPr>
            <a:defRPr sz="2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8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77073004763299E-2"/>
          <c:y val="4.6976688213377193E-2"/>
          <c:w val="0.91746366773597743"/>
          <c:h val="0.827144024523107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4A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84-4D7E-A752-BD10A2000F8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84-4D7E-A752-BD10A2000F86}"/>
              </c:ext>
            </c:extLst>
          </c:dPt>
          <c:dPt>
            <c:idx val="2"/>
            <c:invertIfNegative val="0"/>
            <c:bubble3D val="0"/>
            <c:spPr>
              <a:solidFill>
                <a:srgbClr val="301E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84-4D7E-A752-BD10A2000F86}"/>
              </c:ext>
            </c:extLst>
          </c:dPt>
          <c:dLbls>
            <c:dLbl>
              <c:idx val="1"/>
              <c:layout>
                <c:manualLayout>
                  <c:x val="-1.5432098765432098E-3"/>
                  <c:y val="-0.1206594044184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84-4D7E-A752-BD10A2000F86}"/>
                </c:ext>
              </c:extLst>
            </c:dLbl>
            <c:dLbl>
              <c:idx val="2"/>
              <c:layout>
                <c:manualLayout>
                  <c:x val="9.2592592592592587E-3"/>
                  <c:y val="-0.21887054754977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84-4D7E-A752-BD10A2000F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Increase ED Funding</c:v>
                </c:pt>
                <c:pt idx="1">
                  <c:v>Cut ED Funding</c:v>
                </c:pt>
                <c:pt idx="2">
                  <c:v>Keep it the same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0.18</c:v>
                </c:pt>
                <c:pt idx="1">
                  <c:v>0.1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4-4D7E-A752-BD10A2000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Increase, even if it meant you would pay more in taxes</c:v>
                </c:pt>
              </c:strCache>
            </c:strRef>
          </c:tx>
          <c:spPr>
            <a:solidFill>
              <a:srgbClr val="A2D76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Increase ED Funding</c:v>
                </c:pt>
                <c:pt idx="1">
                  <c:v>Cut ED Funding</c:v>
                </c:pt>
                <c:pt idx="2">
                  <c:v>Keep it the same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4-4D7E-A752-BD10A2000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3963775"/>
        <c:axId val="573961375"/>
      </c:barChart>
      <c:catAx>
        <c:axId val="573963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961375"/>
        <c:crosses val="autoZero"/>
        <c:auto val="1"/>
        <c:lblAlgn val="ctr"/>
        <c:lblOffset val="100"/>
        <c:noMultiLvlLbl val="0"/>
      </c:catAx>
      <c:valAx>
        <c:axId val="573961375"/>
        <c:scaling>
          <c:orientation val="minMax"/>
          <c:max val="0.6500000000000001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396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6.893615728589482E-2"/>
          <c:y val="0.91809763372359088"/>
          <c:w val="0.85421825712152955"/>
          <c:h val="7.8086792176749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65766611831979E-3"/>
          <c:y val="2.2969871426742651E-2"/>
          <c:w val="0.96726190092588826"/>
          <c:h val="0.70025402955016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ED Funding</c:v>
                </c:pt>
              </c:strCache>
            </c:strRef>
          </c:tx>
          <c:spPr>
            <a:solidFill>
              <a:srgbClr val="FFC000">
                <a:alpha val="93000"/>
              </a:srgbClr>
            </a:solidFill>
            <a:ln w="373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E04-4EDC-A57A-63C6AFC52FA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04-4EDC-A57A-63C6AFC52FA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E04-4EDC-A57A-63C6AFC52FA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E04-4EDC-A57A-63C6AFC52FA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E04-4EDC-A57A-63C6AFC52FA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E04-4EDC-A57A-63C6AFC52FA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E04-4EDC-A57A-63C6AFC52FA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E04-4EDC-A57A-63C6AFC52FA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04-4EDC-A57A-63C6AFC52FA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E04-4EDC-A57A-63C6AFC52FA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E04-4EDC-A57A-63C6AFC52FA6}"/>
              </c:ext>
            </c:extLst>
          </c:dPt>
          <c:dPt>
            <c:idx val="11"/>
            <c:invertIfNegative val="0"/>
            <c:bubble3D val="0"/>
            <c:spPr>
              <a:solidFill>
                <a:srgbClr val="24AF19">
                  <a:alpha val="93000"/>
                </a:srgbClr>
              </a:solidFill>
              <a:ln w="37350">
                <a:noFill/>
              </a:ln>
            </c:spPr>
            <c:extLst>
              <c:ext xmlns:c16="http://schemas.microsoft.com/office/drawing/2014/chart" uri="{C3380CC4-5D6E-409C-BE32-E72D297353CC}">
                <c16:uniqueId val="{0000000B-2E04-4EDC-A57A-63C6AFC52FA6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E04-4EDC-A57A-63C6AFC52FA6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E04-4EDC-A57A-63C6AFC52FA6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E04-4EDC-A57A-63C6AFC52FA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E04-4EDC-A57A-63C6AFC52FA6}"/>
              </c:ext>
            </c:extLst>
          </c:dPt>
          <c:dPt>
            <c:idx val="16"/>
            <c:invertIfNegative val="0"/>
            <c:bubble3D val="0"/>
            <c:spPr>
              <a:solidFill>
                <a:srgbClr val="3B339D">
                  <a:alpha val="41000"/>
                </a:srgbClr>
              </a:solidFill>
              <a:ln w="37350">
                <a:noFill/>
              </a:ln>
            </c:spPr>
            <c:extLst>
              <c:ext xmlns:c16="http://schemas.microsoft.com/office/drawing/2014/chart" uri="{C3380CC4-5D6E-409C-BE32-E72D297353CC}">
                <c16:uniqueId val="{00000010-2E04-4EDC-A57A-63C6AFC52FA6}"/>
              </c:ext>
            </c:extLst>
          </c:dPt>
          <c:dLbls>
            <c:dLbl>
              <c:idx val="0"/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E04-4EDC-A57A-63C6AFC52FA6}"/>
                </c:ext>
              </c:extLst>
            </c:dLbl>
            <c:dLbl>
              <c:idx val="1"/>
              <c:layout>
                <c:manualLayout>
                  <c:x val="3.9320443702406567E-3"/>
                  <c:y val="5.9193344271688313E-2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04-4EDC-A57A-63C6AFC52FA6}"/>
                </c:ext>
              </c:extLst>
            </c:dLbl>
            <c:dLbl>
              <c:idx val="2"/>
              <c:layout>
                <c:manualLayout>
                  <c:x val="3.3653844242853936E-3"/>
                  <c:y val="6.7458104267920163E-2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04-4EDC-A57A-63C6AFC52FA6}"/>
                </c:ext>
              </c:extLst>
            </c:dLbl>
            <c:dLbl>
              <c:idx val="4"/>
              <c:layout>
                <c:manualLayout>
                  <c:x val="0"/>
                  <c:y val="7.2744247942169535E-2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04-4EDC-A57A-63C6AFC52FA6}"/>
                </c:ext>
              </c:extLst>
            </c:dLbl>
            <c:dLbl>
              <c:idx val="6"/>
              <c:layout>
                <c:manualLayout>
                  <c:x val="0"/>
                  <c:y val="6.7458104267920108E-2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04-4EDC-A57A-63C6AFC52FA6}"/>
                </c:ext>
              </c:extLst>
            </c:dLbl>
            <c:dLbl>
              <c:idx val="8"/>
              <c:layout>
                <c:manualLayout>
                  <c:x val="-5.7157676210471578E-4"/>
                  <c:y val="6.1899027015899784E-2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04-4EDC-A57A-63C6AFC52FA6}"/>
                </c:ext>
              </c:extLst>
            </c:dLbl>
            <c:dLbl>
              <c:idx val="9"/>
              <c:layout>
                <c:manualLayout>
                  <c:x val="-1.5497683300552432E-2"/>
                  <c:y val="5.7286561262419149E-3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04-4EDC-A57A-63C6AFC52FA6}"/>
                </c:ext>
              </c:extLst>
            </c:dLbl>
            <c:dLbl>
              <c:idx val="10"/>
              <c:layout>
                <c:manualLayout>
                  <c:x val="-6.5136847965092323E-3"/>
                  <c:y val="7.5568174493063035E-3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04-4EDC-A57A-63C6AFC52FA6}"/>
                </c:ext>
              </c:extLst>
            </c:dLbl>
            <c:dLbl>
              <c:idx val="11"/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E04-4EDC-A57A-63C6AFC52FA6}"/>
                </c:ext>
              </c:extLst>
            </c:dLbl>
            <c:dLbl>
              <c:idx val="12"/>
              <c:layout>
                <c:manualLayout>
                  <c:x val="-4.2260963780691259E-3"/>
                  <c:y val="1.1483449220733383E-2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04-4EDC-A57A-63C6AFC52FA6}"/>
                </c:ext>
              </c:extLst>
            </c:dLbl>
            <c:dLbl>
              <c:idx val="13"/>
              <c:layout>
                <c:manualLayout>
                  <c:x val="-1.0746657973260112E-16"/>
                  <c:y val="5.0326797256119611E-3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04-4EDC-A57A-63C6AFC52FA6}"/>
                </c:ext>
              </c:extLst>
            </c:dLbl>
            <c:dLbl>
              <c:idx val="14"/>
              <c:layout>
                <c:manualLayout>
                  <c:x val="2.2462645079337471E-3"/>
                  <c:y val="6.8611770388557397E-2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391445671035329E-2"/>
                      <c:h val="7.91251126017062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2E04-4EDC-A57A-63C6AFC52FA6}"/>
                </c:ext>
              </c:extLst>
            </c:dLbl>
            <c:dLbl>
              <c:idx val="15"/>
              <c:layout>
                <c:manualLayout>
                  <c:x val="2.8173975853792448E-3"/>
                  <c:y val="6.6902534232337024E-2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04-4EDC-A57A-63C6AFC52FA6}"/>
                </c:ext>
              </c:extLst>
            </c:dLbl>
            <c:dLbl>
              <c:idx val="16"/>
              <c:layout>
                <c:manualLayout>
                  <c:x val="-1.0330338476106011E-16"/>
                  <c:y val="8.7487929380748272E-2"/>
                </c:manualLayout>
              </c:layout>
              <c:numFmt formatCode="\$#,##0.0" sourceLinked="0"/>
              <c:spPr>
                <a:noFill/>
                <a:ln w="25797">
                  <a:noFill/>
                </a:ln>
              </c:spPr>
              <c:txPr>
                <a:bodyPr/>
                <a:lstStyle/>
                <a:p>
                  <a:pPr>
                    <a:defRPr sz="17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E04-4EDC-A57A-63C6AFC52FA6}"/>
                </c:ext>
              </c:extLst>
            </c:dLbl>
            <c:numFmt formatCode="\$#,##0.0" sourceLinked="0"/>
            <c:spPr>
              <a:noFill/>
              <a:ln w="2579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 CR</c:v>
                </c:pt>
                <c:pt idx="16">
                  <c:v>2026 President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68.3</c:v>
                </c:pt>
                <c:pt idx="1">
                  <c:v>68.099999999999994</c:v>
                </c:pt>
                <c:pt idx="2">
                  <c:v>65.7</c:v>
                </c:pt>
                <c:pt idx="3">
                  <c:v>67.3</c:v>
                </c:pt>
                <c:pt idx="4">
                  <c:v>67.099999999999994</c:v>
                </c:pt>
                <c:pt idx="5">
                  <c:v>68.3</c:v>
                </c:pt>
                <c:pt idx="6">
                  <c:v>66.929195000000007</c:v>
                </c:pt>
                <c:pt idx="7">
                  <c:v>70.867000000000004</c:v>
                </c:pt>
                <c:pt idx="8">
                  <c:v>70.847999999999999</c:v>
                </c:pt>
                <c:pt idx="9">
                  <c:v>72.251000000000005</c:v>
                </c:pt>
                <c:pt idx="10">
                  <c:v>73.037000000000006</c:v>
                </c:pt>
                <c:pt idx="11">
                  <c:v>169.5</c:v>
                </c:pt>
                <c:pt idx="12">
                  <c:v>75.400000000000006</c:v>
                </c:pt>
                <c:pt idx="13">
                  <c:v>79.2</c:v>
                </c:pt>
                <c:pt idx="14">
                  <c:v>79.099999999999994</c:v>
                </c:pt>
                <c:pt idx="15">
                  <c:v>78.809999999999988</c:v>
                </c:pt>
                <c:pt idx="16">
                  <c:v>66.701999999999998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E04-4EDC-A57A-63C6AFC52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Emergency Relief (2020 CARES Act &amp; 2021 COVID relief)</c:v>
                </c:pt>
              </c:strCache>
            </c:strRef>
          </c:tx>
          <c:spPr>
            <a:solidFill>
              <a:srgbClr val="24AF19"/>
            </a:solidFill>
            <a:ln w="54819">
              <a:noFill/>
            </a:ln>
          </c:spPr>
          <c:invertIfNegative val="0"/>
          <c:dLbls>
            <c:dLbl>
              <c:idx val="12"/>
              <c:layout>
                <c:manualLayout>
                  <c:x val="-3.5919540229885057E-3"/>
                  <c:y val="0"/>
                </c:manualLayout>
              </c:layout>
              <c:numFmt formatCode="\$#,##0.0" sourceLinked="0"/>
              <c:spPr>
                <a:noFill/>
                <a:ln w="25250">
                  <a:noFill/>
                </a:ln>
              </c:spPr>
              <c:txPr>
                <a:bodyPr/>
                <a:lstStyle/>
                <a:p>
                  <a:pPr>
                    <a:defRPr sz="1765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04-4EDC-A57A-63C6AFC52FA6}"/>
                </c:ext>
              </c:extLst>
            </c:dLbl>
            <c:numFmt formatCode="\$#,##0.0" sourceLinked="0"/>
            <c:spPr>
              <a:noFill/>
              <a:ln w="2525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6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 CR</c:v>
                </c:pt>
                <c:pt idx="16">
                  <c:v>2026 President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9">
                  <c:v>30.9</c:v>
                </c:pt>
                <c:pt idx="10">
                  <c:v>81.900000000000006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E04-4EDC-A57A-63C6AFC52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3"/>
        <c:axId val="2009478767"/>
        <c:axId val="1"/>
      </c:barChart>
      <c:catAx>
        <c:axId val="2009478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09478767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egendEntry>
        <c:idx val="0"/>
        <c:txPr>
          <a:bodyPr/>
          <a:lstStyle/>
          <a:p>
            <a:pPr>
              <a:defRPr sz="176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9.5214727846048529E-3"/>
          <c:y val="0.82424996018671115"/>
          <c:w val="0.89609570810518691"/>
          <c:h val="0.11830604890490155"/>
        </c:manualLayout>
      </c:layout>
      <c:overlay val="0"/>
      <c:txPr>
        <a:bodyPr/>
        <a:lstStyle/>
        <a:p>
          <a:pPr>
            <a:defRPr sz="176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2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2026  budget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7F-4DB0-8498-27C8E42840DD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7F-4DB0-8498-27C8E42840D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E7F-4DB0-8498-27C8E42840D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E7F-4DB0-8498-27C8E42840DD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7F-4DB0-8498-27C8E42840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A71-416F-B3A9-1A5C703FFCFF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CE7F-4DB0-8498-27C8E42840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A71-416F-B3A9-1A5C703FFCFF}"/>
              </c:ext>
            </c:extLst>
          </c:dPt>
          <c:dLbls>
            <c:dLbl>
              <c:idx val="0"/>
              <c:layout>
                <c:manualLayout>
                  <c:x val="-8.1808350345095749E-3"/>
                  <c:y val="-3.1236180704684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7F-4DB0-8498-27C8E42840DD}"/>
                </c:ext>
              </c:extLst>
            </c:dLbl>
            <c:dLbl>
              <c:idx val="1"/>
              <c:layout>
                <c:manualLayout>
                  <c:x val="6.9668027607660155E-3"/>
                  <c:y val="1.789807524059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7F-4DB0-8498-27C8E42840DD}"/>
                </c:ext>
              </c:extLst>
            </c:dLbl>
            <c:dLbl>
              <c:idx val="3"/>
              <c:layout>
                <c:manualLayout>
                  <c:x val="3.83993146689997E-2"/>
                  <c:y val="-7.4493756462260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7F-4DB0-8498-27C8E42840DD}"/>
                </c:ext>
              </c:extLst>
            </c:dLbl>
            <c:dLbl>
              <c:idx val="5"/>
              <c:layout>
                <c:manualLayout>
                  <c:x val="-9.2957130358705165E-5"/>
                  <c:y val="-6.599996023224369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71-416F-B3A9-1A5C703FFCFF}"/>
                </c:ext>
              </c:extLst>
            </c:dLbl>
            <c:dLbl>
              <c:idx val="7"/>
              <c:layout>
                <c:manualLayout>
                  <c:x val="4.8059930008748905E-2"/>
                  <c:y val="-2.986956175932553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A71-416F-B3A9-1A5C703FFCF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K-12 other than special ed</c:v>
                </c:pt>
                <c:pt idx="1">
                  <c:v>Special Education</c:v>
                </c:pt>
                <c:pt idx="2">
                  <c:v>CTE/Adult education</c:v>
                </c:pt>
                <c:pt idx="3">
                  <c:v>Student Aid</c:v>
                </c:pt>
                <c:pt idx="4">
                  <c:v>Higher Education</c:v>
                </c:pt>
                <c:pt idx="5">
                  <c:v>IES Research/Statistics</c:v>
                </c:pt>
                <c:pt idx="6">
                  <c:v>Management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_(* #,##0.00_);_(* \(#,##0.00\);_(* "-"??_);_(@_)</c:formatCode>
                <c:ptCount val="8"/>
                <c:pt idx="0">
                  <c:v>0.34</c:v>
                </c:pt>
                <c:pt idx="1">
                  <c:v>0.23</c:v>
                </c:pt>
                <c:pt idx="2">
                  <c:v>0.02</c:v>
                </c:pt>
                <c:pt idx="3">
                  <c:v>0.34</c:v>
                </c:pt>
                <c:pt idx="4">
                  <c:v>0.02</c:v>
                </c:pt>
                <c:pt idx="5">
                  <c:v>4.0000000000000001E-3</c:v>
                </c:pt>
                <c:pt idx="6">
                  <c:v>3.7999999999999999E-2</c:v>
                </c:pt>
                <c:pt idx="7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F-4DB0-8498-27C8E4284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0.17593</cdr:x>
      <cdr:y>0.03258</cdr:y>
    </cdr:from>
    <cdr:to>
      <cdr:x>0.28704</cdr:x>
      <cdr:y>0.11676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2341DF2-FCCC-C629-D2E3-71F32DAD3182}"/>
            </a:ext>
          </a:extLst>
        </cdr:cNvPr>
        <cdr:cNvSpPr txBox="1"/>
      </cdr:nvSpPr>
      <cdr:spPr>
        <a:xfrm xmlns:a="http://schemas.openxmlformats.org/drawingml/2006/main">
          <a:off x="1447800" y="152400"/>
          <a:ext cx="914400" cy="393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kern="1200" dirty="0"/>
            <a:t>59%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38CA07-27A9-DC5B-F7D1-231D262E82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0979CF2-8818-E3B2-710D-EA48CD3AB7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25C24199-64B1-5EDF-CA48-ED65D8F4BE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614B4486-5CD5-315A-7496-35C412CE97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5CE99E66-27B8-9071-FE85-76302D58DC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67A7542E-1F08-63B5-5367-492A92B46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9B090F-700E-4F37-BBF8-325F3854A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cd.gov/sites/default/files/NCD_BrokenPromises_508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E7CDC-74D5-BFCF-076F-3BD846506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940E8BF-DB1F-9948-6543-52C2FFB366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2E2896C-4CCE-7FEF-0E45-0DD270729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 PLACEHOLDER 2024 and footnote on Pell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3A93D88-6E2F-4661-A375-B98E06434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09AA96-0DDC-4970-ABC8-B1CFC3E4FDCB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39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6975EDB-E769-CCF2-4EB0-7FC65978B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2550C5F4-46EE-5824-3F20-4D37A8B1B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90BCA4F7-93A6-CC33-E1AD-ADE07EEFE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6A3392-FCBC-482E-9AE1-08AA9A29CEC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DF6FC760-6E28-E6FD-25A5-3D0F75235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710F7E37-1EDB-0AD4-52F1-026024F98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AD6C2BAF-663D-E554-57A2-3F7C825D89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DC32E7-DA39-4CA5-B8D4-5A1345EA02B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5980006-CF57-C290-771E-C1615F6D1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7848459-7305-5B99-FDFE-108F0518D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E8383307-1D97-67B9-598A-23F5A7E0D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A56987-631D-443A-B7B6-6D7BB5C98A8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B5FED49E-35B8-CFEC-B2C8-1D8323B90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9A1DB8C-A723-2D61-E4A1-EE177A499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32C64398-5856-7D23-68CE-62286164E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4CB76E-A7E0-43DC-955D-C3C35AE0C2B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935FDC94-15C1-6BE5-8F0A-D4B57E332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B7F7911-9499-7EAE-17FB-EA6B2D50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E036C841-5198-6DB5-2291-7B080C45B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0112AA-E28D-410A-943D-0C1D03A5B6E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A202F-DD85-D3C0-6EBF-84CB29129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C7DAD4-B9FF-1DD9-5F1D-2AA67F981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786EA9-A3BF-7B43-ED9E-BFA3A5E88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A19FA-F85B-C6ED-1913-1D9D8411F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B090F-700E-4F37-BBF8-325F3854AE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58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E7D60-D446-009C-CC49-4003A452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2B5FB56-E64E-8EDB-A12C-2DD1814D9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155F9638-D9E8-9ADE-0E05-7D547A518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AE12FEF-C76C-D88B-482A-B480D1C5A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9A513-4881-4C52-93C6-BCEE395624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97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F2FFA-3169-04A9-D460-FE7D537E6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377327A9-9886-0649-BD36-67D1190F0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136336FD-3A93-ABF0-4A20-45EF6FC48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A575D589-30C3-FE86-EAD5-A4EEFCDDD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53E4B8-27E7-4881-86CA-F657F7D1FC6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73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681FB2A3-93F4-895C-BEA4-2453D0640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98DB9E70-5E83-43CE-287A-E02E44EED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% of full funding, 1988-2017 from </a:t>
            </a:r>
            <a:r>
              <a:rPr lang="en-US" altLang="en-US" dirty="0">
                <a:hlinkClick r:id="rId3"/>
              </a:rPr>
              <a:t>https://ncd.gov/sites/default/files/NCD_BrokenPromises_508.pdf</a:t>
            </a:r>
            <a:endParaRPr lang="en-US" altLang="en-US" dirty="0"/>
          </a:p>
          <a:p>
            <a:r>
              <a:rPr lang="en-US" altLang="en-US" dirty="0"/>
              <a:t>% covered for 2023=2025 Pres in FY 25 CJ, table on page 25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16494DB0-605D-E28A-4026-DA6A98011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A4E95D-37F3-4C4B-B4E7-9AE58CC3A91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4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7D2465A-5300-5AEB-F0BE-57CEC9F51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65F6A54B-B158-3546-6772-D1EB9EB9E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E44CE777-4B90-3B56-8D47-3F00F38E9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3B79D4-335F-4FAE-BB33-64628ED4FD3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BD0907E-D348-B62C-69A4-7AD576F5B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22416DF5-4DE6-48A9-3A17-DFE8AF46E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0C9B190-B9C1-ED26-0A70-E8B2F63FC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382693-612E-4FCB-99A2-37B5EFB0301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0CCF5-A1CF-DFD1-D340-FCEDB4D0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999978-E4FC-D3E4-507C-CCFDA2A74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2D55E9-7BB4-769A-EAA6-114EE1D13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46171-A7DA-2432-FB9D-C449C99BF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B40-1662-4EAD-A40F-B19CCB278C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1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DC67-0E77-C7B9-7884-ABC5D90C2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4AC70262-0E3A-E335-9975-C9DAA88FD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07A2964B-C955-DBC6-2DB3-10A6C14DE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85A6B516-9C24-AC02-FC64-F585E06FD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285A90-6B70-4E51-A2BF-B16A5A4C401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57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ollege Pricing_Cover 2013.png">
            <a:extLst>
              <a:ext uri="{FF2B5EF4-FFF2-40B4-BE49-F238E27FC236}">
                <a16:creationId xmlns:a16="http://schemas.microsoft.com/office/drawing/2014/main" id="{906C6E0D-3519-0CA1-192A-875F4B23E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9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46D80-BD58-3268-3F20-6C345EE3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EA04053-480A-4D1A-B3C3-62E2FF783F3D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68851-7402-5EF4-3EBC-0E180325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4F52E-6E92-0532-0DC1-0F52671A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444B58-5112-403A-A3B4-14BAFAA832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12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4034A-8811-455E-243F-6A688AB8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D9DC340-0364-464D-8AAC-516AA7CC0AD2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31326E-9937-C2EB-6303-CA3A730D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658EB0-7F08-EDB6-9264-228188D0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8E4A16-FEB2-42F8-AB2B-98EAB723F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619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5F77F-AF44-4EC2-83C0-6AD8A208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7076100-73E3-4DBA-936C-1C5B73AC47E8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60809-CDED-3831-1947-9A6A8DC8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6493A-3739-AB1C-514F-EDAF8E40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AD961C-694C-4C2F-9105-BBF4A4443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44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015AD-3341-A61E-C21D-79FD34B0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06B9138-DCC2-4955-95FD-3ED72C7A6D73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504DC-35A4-791F-C447-365A8616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03CAC-7E34-A3AE-726A-F28D2C85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31285F-519F-4ECB-B68F-BBE556A79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79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08F82-596B-5985-2D9A-140D213C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5CDE0CE-F846-40BB-9622-C01C111C5C6C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44A76-91BA-AE42-6795-C54766F6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4413D-CA2F-A8A9-D755-32CC1ABF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B2E2D1-29A4-4461-B5C2-359765DF5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05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28B0A-DE59-D7F1-EB3E-1ECF73CF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7FAE20B-2CD5-4DF2-A9CC-C116300DD4CB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128E8-FF5D-A542-7B4D-E5874E47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7E80D-FE3C-B4BF-2450-2990D13D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E58234-D30C-4049-8311-A1934A4EA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986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A1D01-F93F-7173-D417-22006D25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52A2BEB-BC08-4D23-BEB8-5234DACC3FDC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0D4D0-FD1C-022F-B62A-620A8060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180D2-D57D-188C-2A67-8F3F0F0F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CCBF4B-E4F0-46DE-AF8B-845B58A78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01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03310-F81B-082C-8B07-8986E025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085604D-6762-4254-928B-616C55710281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BFCB3-18B8-8D28-DE8C-B0B3DB15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39A7-00F7-16DF-55FB-6D9E52FF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601A7F-BBD2-49E3-B8B3-E0FEE505C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554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5" y="443567"/>
            <a:ext cx="5012437" cy="569361"/>
          </a:xfrm>
          <a:prstGeom prst="rect">
            <a:avLst/>
          </a:prstGeom>
          <a:noFill/>
        </p:spPr>
        <p:txBody>
          <a:bodyPr lIns="0" tIns="228575" rIns="0" bIns="0">
            <a:spAutoFit/>
          </a:bodyPr>
          <a:lstStyle>
            <a:lvl1pPr marL="0" indent="0">
              <a:buNone/>
              <a:defRPr sz="2200" b="1">
                <a:solidFill>
                  <a:srgbClr val="006298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809370-92DA-3CA0-26A2-C4F22827E8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42113" y="6283325"/>
            <a:ext cx="2133600" cy="365125"/>
          </a:xfrm>
        </p:spPr>
        <p:txBody>
          <a:bodyPr lIns="91430" tIns="45715" rIns="91430" bIns="45715" anchor="t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C7FA2B-0C58-47A2-9BBD-CF2E3C09D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9600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Pays II -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B-Logo-2013.png">
            <a:extLst>
              <a:ext uri="{FF2B5EF4-FFF2-40B4-BE49-F238E27FC236}">
                <a16:creationId xmlns:a16="http://schemas.microsoft.com/office/drawing/2014/main" id="{73AB4728-689A-9323-EB1A-F2513AAF6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6624638"/>
            <a:ext cx="8112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323DDB-E4BB-4F49-ABA8-592521A91D96}"/>
              </a:ext>
            </a:extLst>
          </p:cNvPr>
          <p:cNvSpPr/>
          <p:nvPr userDrawn="1"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003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6A67C6-0732-3B15-EF61-45311CBE183C}"/>
              </a:ext>
            </a:extLst>
          </p:cNvPr>
          <p:cNvSpPr/>
          <p:nvPr userDrawn="1"/>
        </p:nvSpPr>
        <p:spPr>
          <a:xfrm>
            <a:off x="0" y="177800"/>
            <a:ext cx="9144000" cy="26988"/>
          </a:xfrm>
          <a:prstGeom prst="rect">
            <a:avLst/>
          </a:prstGeom>
          <a:solidFill>
            <a:srgbClr val="E681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5ADD2-2136-F2B3-9C24-0E093F65B6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063" y="6624638"/>
            <a:ext cx="2555875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altLang="en-US" sz="1200" baseline="30000" dirty="0">
                <a:solidFill>
                  <a:srgbClr val="003F62"/>
                </a:solidFill>
                <a:latin typeface="Serifa Std 45 Light" pitchFamily="18" charset="0"/>
                <a:cs typeface="Arial" pitchFamily="34" charset="0"/>
              </a:rPr>
              <a:t>For detailed data, visit: </a:t>
            </a:r>
            <a:r>
              <a:rPr lang="en-US" altLang="en-US" sz="1200" b="1" baseline="30000" dirty="0">
                <a:solidFill>
                  <a:srgbClr val="003F62"/>
                </a:solidFill>
                <a:latin typeface="Serifa Std 45 Light" pitchFamily="18" charset="0"/>
                <a:cs typeface="Arial" pitchFamily="34" charset="0"/>
              </a:rPr>
              <a:t>trends.collegeboard.org.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148"/>
            <a:ext cx="8229600" cy="727532"/>
          </a:xfrm>
        </p:spPr>
        <p:txBody>
          <a:bodyPr lIns="0" tIns="0" rIns="0" bIns="0" anchor="t">
            <a:noAutofit/>
          </a:bodyPr>
          <a:lstStyle>
            <a:lvl1pPr algn="ctr">
              <a:defRPr sz="2000" b="1" baseline="0">
                <a:latin typeface="Serifa Std 45 Light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95350" y="6191250"/>
            <a:ext cx="7562850" cy="188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"/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4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7A2C98-812B-0072-B43D-FAD50C9D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D739DD-8CA2-E9B8-0563-51FFB77ED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041BBD-E4E7-7552-CC20-7F07469D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8370B9A-5FD1-4844-9898-CD61F830A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27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98116F-E2AC-2664-C19D-30219B0FD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729EE9-F319-7641-271C-C20158AB9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F18690-D999-0C81-E241-02FE61E73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14B232E-3EB0-4A56-A898-533230C88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09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C27E-86FD-9A4B-167C-82A46315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hangingPunct="1">
              <a:defRPr>
                <a:solidFill>
                  <a:prstClr val="black"/>
                </a:solidFill>
                <a:ea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A826E9-BDCA-5954-AB39-1EB73DEFBD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15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CDE6E02-2432-40E1-9F81-770255C57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8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443567"/>
            <a:ext cx="5012437" cy="907941"/>
          </a:xfrm>
          <a:prstGeom prst="rect">
            <a:avLst/>
          </a:prstGeom>
          <a:noFill/>
        </p:spPr>
        <p:txBody>
          <a:bodyPr lIns="0" tIns="228600" rIns="0" bIns="0">
            <a:spAutoFit/>
          </a:bodyPr>
          <a:lstStyle>
            <a:lvl1pPr marL="0" indent="0">
              <a:buNone/>
              <a:defRPr sz="2200" b="1">
                <a:solidFill>
                  <a:srgbClr val="006298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F596E1C-6DA9-F8E8-B713-CBC04FFA85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42113" y="62833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1847A4-19B4-4998-B418-2466AFF7A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1140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86279-D807-5832-E81B-828B02F6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2CB066C-B762-4658-91C1-079E709E2452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76E54-7E49-57F3-8216-F2B6D77A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3CAB-2CA9-0DA2-5912-771A460F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0996B9-24C7-4CA3-A088-4AB7A7FC5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29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9A0A5-1C48-9B82-4309-0424F7D1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90C5887-2D78-4FAC-AFC6-B6B2C8CAC2C1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1D068-9649-6B17-B8F0-80BCA296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9F471-5241-1F97-07DB-10D833D2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BD31E8-8B4C-48DE-AF05-80AE70151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36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C3605-DA2E-BA3D-99E1-3A7E8907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2835A67-CEDA-4F26-B527-5E1FEF33490A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1332E-8505-BFD4-A795-F53C88DE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43852-278B-EFD4-76B0-F40DE263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BA29F6-BE93-4725-BFF5-2C294BFB6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64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AB57C2D-97BD-B1CF-691E-DACDC7C3DC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39280D-8074-6081-A6B9-9516C328FE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07" r:id="rId1"/>
    <p:sldLayoutId id="2147492708" r:id="rId2"/>
    <p:sldLayoutId id="2147492709" r:id="rId3"/>
    <p:sldLayoutId id="2147492710" r:id="rId4"/>
    <p:sldLayoutId id="2147492711" r:id="rId5"/>
    <p:sldLayoutId id="2147492712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004061"/>
          </a:solidFill>
          <a:latin typeface="Rockwell"/>
          <a:ea typeface="ＭＳ Ｐゴシック" pitchFamily="34" charset="-128"/>
          <a:cs typeface="Rockwel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pitchFamily="34" charset="-128"/>
          <a:cs typeface="Rockwel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pitchFamily="34" charset="-128"/>
          <a:cs typeface="Rockwel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pitchFamily="34" charset="-128"/>
          <a:cs typeface="Rockwel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pitchFamily="34" charset="-128"/>
          <a:cs typeface="Rockwel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406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/>
          <a:ea typeface="ＭＳ Ｐゴシック" pitchFamily="34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"/>
          <a:ea typeface="ＭＳ Ｐゴシック" pitchFamily="34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/>
          <a:ea typeface="ＭＳ Ｐゴシック" pitchFamily="34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/>
          <a:ea typeface="ＭＳ Ｐゴシック" pitchFamily="34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/>
          <a:ea typeface="ＭＳ Ｐゴシック" pitchFamily="34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AB746EE6-82F7-4FBC-3A58-F0380B88B3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DEAEDE5B-3C00-110B-8F8F-9DF75DC473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12EB9-AA3C-57E2-1F62-0458EC3D5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CE3A5AF6-2116-490A-85A8-62264D9996D8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E52A6-0132-442E-DFDD-E6CC0131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025A-0B17-96FB-BCC0-A02731AA6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1555F7-5070-453F-9DEE-9640F7000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24" r:id="rId1"/>
    <p:sldLayoutId id="2147492725" r:id="rId2"/>
    <p:sldLayoutId id="2147492726" r:id="rId3"/>
    <p:sldLayoutId id="2147492727" r:id="rId4"/>
    <p:sldLayoutId id="2147492728" r:id="rId5"/>
    <p:sldLayoutId id="2147492729" r:id="rId6"/>
    <p:sldLayoutId id="2147492730" r:id="rId7"/>
    <p:sldLayoutId id="2147492731" r:id="rId8"/>
    <p:sldLayoutId id="2147492732" r:id="rId9"/>
    <p:sldLayoutId id="2147492733" r:id="rId10"/>
    <p:sldLayoutId id="2147492734" r:id="rId11"/>
    <p:sldLayoutId id="2147492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ll4ed.org/publication/voters-views-on-education-in-202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hyperlink" Target="https://www.acf.hhs.gov/sites/default/files/documents/ohs/report-to-congres-hs-eligibility-202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13797-7261-0B51-CD14-A45A70963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B524F36-975D-41C7-C16C-42EC9CB4C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947006"/>
              </p:ext>
            </p:extLst>
          </p:nvPr>
        </p:nvGraphicFramePr>
        <p:xfrm>
          <a:off x="85725" y="1066800"/>
          <a:ext cx="8972549" cy="528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3" name="TextBox 7">
            <a:extLst>
              <a:ext uri="{FF2B5EF4-FFF2-40B4-BE49-F238E27FC236}">
                <a16:creationId xmlns:a16="http://schemas.microsoft.com/office/drawing/2014/main" id="{DB033609-DB7F-37AB-6584-51F459B3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6" y="6200775"/>
            <a:ext cx="7318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2017, 2019, 2020, 2021, 2022, &amp; 2023 totals reflect rescissions of previously appropriated ED funding</a:t>
            </a:r>
          </a:p>
        </p:txBody>
      </p:sp>
      <p:pic>
        <p:nvPicPr>
          <p:cNvPr id="35844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B6E5DCA7-DBF3-81A4-B7CB-7F4C47284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162675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A663994-0FA4-B5D8-F194-55D49F6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" y="72450"/>
            <a:ext cx="9001125" cy="11096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President’s FY 2026 Budget Makes Huge Education Cut: </a:t>
            </a:r>
            <a:br>
              <a:rPr lang="en-US" sz="2800" b="1" dirty="0">
                <a:solidFill>
                  <a:srgbClr val="002060"/>
                </a:solidFill>
                <a:latin typeface="+mn-lt"/>
              </a:rPr>
            </a:br>
            <a:r>
              <a:rPr lang="en-US" sz="2800" b="1" dirty="0">
                <a:solidFill>
                  <a:srgbClr val="002060"/>
                </a:solidFill>
                <a:latin typeface="+mn-lt"/>
              </a:rPr>
              <a:t>Funding already failed to keep pace with need or Inflation</a:t>
            </a:r>
            <a:br>
              <a:rPr lang="en-US" sz="27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(Department of Education Discretionary Funding in Billions of Dollars)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948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6A3F1-5F8E-827B-E2E4-2509266B7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employment rates and earnings by educational attainment, 2024">
            <a:extLst>
              <a:ext uri="{FF2B5EF4-FFF2-40B4-BE49-F238E27FC236}">
                <a16:creationId xmlns:a16="http://schemas.microsoft.com/office/drawing/2014/main" id="{6B5AC71B-0E61-C905-0495-F2BABD95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9894"/>
            <a:ext cx="9037608" cy="58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6C0707-2555-7F70-053D-22A37A24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b="1" dirty="0">
                <a:solidFill>
                  <a:srgbClr val="002060"/>
                </a:solidFill>
              </a:rPr>
              <a:t>Education Pays: More Education       Leads to Higher Wages and Employment</a:t>
            </a:r>
          </a:p>
        </p:txBody>
      </p:sp>
      <p:pic>
        <p:nvPicPr>
          <p:cNvPr id="5" name="m_-6262622960702361298Picture 1" descr="CEF_Logo">
            <a:extLst>
              <a:ext uri="{FF2B5EF4-FFF2-40B4-BE49-F238E27FC236}">
                <a16:creationId xmlns:a16="http://schemas.microsoft.com/office/drawing/2014/main" id="{D4DFCDE8-C7D7-C990-914E-A7F2996A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" y="6190531"/>
            <a:ext cx="14573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83514BE5-41C9-E31E-C55E-4BECEE9A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162675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94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78D1B-A781-8E7D-7242-46F6EBA8D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184E-5DD4-78DC-786C-1BDDC9669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2224"/>
            <a:ext cx="9144000" cy="1244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President’s Budget Slashes Maximum Pell Grant That Already No Longer Covers Much of Average Cost of College</a:t>
            </a:r>
          </a:p>
        </p:txBody>
      </p:sp>
      <p:sp>
        <p:nvSpPr>
          <p:cNvPr id="71683" name="TextBox 4">
            <a:extLst>
              <a:ext uri="{FF2B5EF4-FFF2-40B4-BE49-F238E27FC236}">
                <a16:creationId xmlns:a16="http://schemas.microsoft.com/office/drawing/2014/main" id="{095E87EE-AB50-80F3-90EA-0C6B4820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00800"/>
            <a:ext cx="6089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Source: College Board “Trends in College Pricing 2024” and ED</a:t>
            </a:r>
          </a:p>
        </p:txBody>
      </p:sp>
      <p:graphicFrame>
        <p:nvGraphicFramePr>
          <p:cNvPr id="71684" name="Chart 2">
            <a:extLst>
              <a:ext uri="{FF2B5EF4-FFF2-40B4-BE49-F238E27FC236}">
                <a16:creationId xmlns:a16="http://schemas.microsoft.com/office/drawing/2014/main" id="{ABE91B9D-6DD7-882A-54FC-146416498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304664"/>
              </p:ext>
            </p:extLst>
          </p:nvPr>
        </p:nvGraphicFramePr>
        <p:xfrm>
          <a:off x="76200" y="1222375"/>
          <a:ext cx="8682038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358835" imgH="5589784" progId="Excel.Chart.8">
                  <p:embed/>
                </p:oleObj>
              </mc:Choice>
              <mc:Fallback>
                <p:oleObj name="Chart" r:id="rId3" imgW="7358835" imgH="5589784" progId="Excel.Chart.8">
                  <p:embed/>
                  <p:pic>
                    <p:nvPicPr>
                      <p:cNvPr id="71684" name="Chart 2">
                        <a:extLst>
                          <a:ext uri="{FF2B5EF4-FFF2-40B4-BE49-F238E27FC236}">
                            <a16:creationId xmlns:a16="http://schemas.microsoft.com/office/drawing/2014/main" id="{ABE91B9D-6DD7-882A-54FC-1464164988F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22375"/>
                        <a:ext cx="8682038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5" name="Picture 4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4469C0F4-CE5A-FE05-8985-30BF89322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1608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D8618E-224B-6D17-7154-5EDE2C5ACE74}"/>
              </a:ext>
            </a:extLst>
          </p:cNvPr>
          <p:cNvSpPr txBox="1"/>
          <p:nvPr/>
        </p:nvSpPr>
        <p:spPr>
          <a:xfrm>
            <a:off x="7708182" y="1905000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</a:t>
            </a:r>
            <a:r>
              <a:rPr lang="en-US" sz="2000" dirty="0">
                <a:latin typeface="+mn-lt"/>
              </a:rPr>
              <a:t>24,920</a:t>
            </a:r>
          </a:p>
        </p:txBody>
      </p:sp>
    </p:spTree>
    <p:extLst>
      <p:ext uri="{BB962C8B-B14F-4D97-AF65-F5344CB8AC3E}">
        <p14:creationId xmlns:p14="http://schemas.microsoft.com/office/powerpoint/2010/main" val="106359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CADAE-3661-8EBE-17A9-E624B8B2E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38" y="0"/>
            <a:ext cx="8839200" cy="1381125"/>
          </a:xfrm>
        </p:spPr>
        <p:txBody>
          <a:bodyPr/>
          <a:lstStyle/>
          <a:p>
            <a:pPr algn="ctr">
              <a:defRPr/>
            </a:pPr>
            <a:r>
              <a:rPr lang="en-US" sz="34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Rockwell"/>
              </a:rPr>
              <a:t>Almost One-Third of Undergraduates Rely on </a:t>
            </a:r>
          </a:p>
          <a:p>
            <a:pPr algn="ctr">
              <a:defRPr/>
            </a:pPr>
            <a:r>
              <a:rPr lang="en-US" sz="34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Rockwell"/>
              </a:rPr>
              <a:t>Pell Grants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439B5-10CA-F8E5-0F6D-BE6753E9B254}"/>
              </a:ext>
            </a:extLst>
          </p:cNvPr>
          <p:cNvSpPr/>
          <p:nvPr/>
        </p:nvSpPr>
        <p:spPr>
          <a:xfrm>
            <a:off x="1371600" y="6430963"/>
            <a:ext cx="6850063" cy="306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Roboto Slab" pitchFamily="2" charset="0"/>
              </a:rPr>
              <a:t>Source: The College Board, Trends in College Pricing and Student Aid 2024, Figure SA- 17A.</a:t>
            </a:r>
          </a:p>
        </p:txBody>
      </p:sp>
      <p:pic>
        <p:nvPicPr>
          <p:cNvPr id="4" name="Picture 3" descr="A graph of numbers and a number of people&#10;&#10;AI-generated content may be incorrect.">
            <a:extLst>
              <a:ext uri="{FF2B5EF4-FFF2-40B4-BE49-F238E27FC236}">
                <a16:creationId xmlns:a16="http://schemas.microsoft.com/office/drawing/2014/main" id="{234C5579-254F-0FD6-20E4-834254864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5" y="1487456"/>
            <a:ext cx="8899861" cy="48371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81AD5-E83A-BBF2-DCD9-EAF5F1C31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0" y="82550"/>
            <a:ext cx="9131300" cy="1277273"/>
          </a:xfrm>
        </p:spPr>
        <p:txBody>
          <a:bodyPr/>
          <a:lstStyle/>
          <a:p>
            <a:pPr algn="ctr">
              <a:defRPr/>
            </a:pPr>
            <a:r>
              <a:rPr lang="en-US" sz="3400" dirty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Federal Support is Only 51% of Undergraduate Student Aid</a:t>
            </a:r>
          </a:p>
        </p:txBody>
      </p:sp>
      <p:sp>
        <p:nvSpPr>
          <p:cNvPr id="40963" name="TextBox 9">
            <a:extLst>
              <a:ext uri="{FF2B5EF4-FFF2-40B4-BE49-F238E27FC236}">
                <a16:creationId xmlns:a16="http://schemas.microsoft.com/office/drawing/2014/main" id="{EC88E495-1890-0167-63E6-C32EFA2AC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356507"/>
            <a:ext cx="711092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latin typeface="+mj-lt"/>
              </a:rPr>
              <a:t>Source: College Board, Trends in College Pricing and Student Aid 2024, Figure SA-3</a:t>
            </a: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385FABB8-FD39-6F04-59D0-8601A6D63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73" y="3322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966" name="Rectangle 7">
            <a:extLst>
              <a:ext uri="{FF2B5EF4-FFF2-40B4-BE49-F238E27FC236}">
                <a16:creationId xmlns:a16="http://schemas.microsoft.com/office/drawing/2014/main" id="{05AB5522-23ED-2AC8-3108-63B92B904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548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" name="Picture 2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EC2D7773-6015-AF87-1E8B-F34EFC1CD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85" y="1464466"/>
            <a:ext cx="9022709" cy="478393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F6338-6E4C-1CC8-DBA1-DFF0F4C63C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288" y="88997"/>
            <a:ext cx="8793162" cy="1338263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Rockwell"/>
              </a:rPr>
              <a:t>Millions of Recipients by Federal Aid Program (with Average Aid Received), 2023-24 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7531B0A-50AA-00D7-AC69-B41171164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6419850"/>
            <a:ext cx="7564571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latin typeface="+mn-lt"/>
                <a:ea typeface="Roboto Slab" pitchFamily="2" charset="0"/>
                <a:cs typeface="Arial" panose="020B0604020202020204" pitchFamily="34" charset="0"/>
              </a:rPr>
              <a:t>Source: The College Board, Trends in College Pricing and Student Aid 2024, Figure SA- 7.</a:t>
            </a:r>
          </a:p>
        </p:txBody>
      </p:sp>
      <p:graphicFrame>
        <p:nvGraphicFramePr>
          <p:cNvPr id="44036" name="Chart 4">
            <a:extLst>
              <a:ext uri="{FF2B5EF4-FFF2-40B4-BE49-F238E27FC236}">
                <a16:creationId xmlns:a16="http://schemas.microsoft.com/office/drawing/2014/main" id="{BE223EF6-B48F-9DCA-1440-AACE6F5612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452045"/>
              </p:ext>
            </p:extLst>
          </p:nvPr>
        </p:nvGraphicFramePr>
        <p:xfrm>
          <a:off x="460375" y="948126"/>
          <a:ext cx="8154987" cy="5471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757358" imgH="6384263" progId="Excel.Chart.8">
                  <p:embed/>
                </p:oleObj>
              </mc:Choice>
              <mc:Fallback>
                <p:oleObj name="Chart" r:id="rId3" imgW="8757358" imgH="6384263" progId="Excel.Chart.8">
                  <p:embed/>
                  <p:pic>
                    <p:nvPicPr>
                      <p:cNvPr id="44036" name="Chart 4">
                        <a:extLst>
                          <a:ext uri="{FF2B5EF4-FFF2-40B4-BE49-F238E27FC236}">
                            <a16:creationId xmlns:a16="http://schemas.microsoft.com/office/drawing/2014/main" id="{BE223EF6-B48F-9DCA-1440-AACE6F5612C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948126"/>
                        <a:ext cx="8154987" cy="5471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Box 7">
            <a:extLst>
              <a:ext uri="{FF2B5EF4-FFF2-40B4-BE49-F238E27FC236}">
                <a16:creationId xmlns:a16="http://schemas.microsoft.com/office/drawing/2014/main" id="{EED2AEF8-91A5-390B-F7C5-288BC0C8AE5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450181" y="3244056"/>
            <a:ext cx="347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Number of Recipients in millions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D7B27-BCD9-C2B6-4FB3-9FE3C1912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125" y="0"/>
            <a:ext cx="8950325" cy="16637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Rockwell"/>
              </a:rPr>
              <a:t>Loan Levels Fall for All Types of Federal Student Loans Except for Graduate PLUS Loans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E1F4-BFCE-3E54-A1FF-DADC3B1076AD}"/>
              </a:ext>
            </a:extLst>
          </p:cNvPr>
          <p:cNvSpPr/>
          <p:nvPr/>
        </p:nvSpPr>
        <p:spPr>
          <a:xfrm>
            <a:off x="990600" y="6477000"/>
            <a:ext cx="7684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Roboto Slab" pitchFamily="2" charset="0"/>
              </a:rPr>
              <a:t>Source: The College Board, Trends in College Pricing and Student Aid 2024, Figure SA- 9A.</a:t>
            </a:r>
          </a:p>
        </p:txBody>
      </p:sp>
      <p:pic>
        <p:nvPicPr>
          <p:cNvPr id="4" name="Picture 3" descr="A graph of the average amount of students in the higher education&#10;&#10;AI-generated content may be incorrect.">
            <a:extLst>
              <a:ext uri="{FF2B5EF4-FFF2-40B4-BE49-F238E27FC236}">
                <a16:creationId xmlns:a16="http://schemas.microsoft.com/office/drawing/2014/main" id="{C7FF9DFB-4D5A-67F3-036F-9F69BA2B9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4" y="1371600"/>
            <a:ext cx="8701232" cy="486634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E6C10-C3CB-29AD-9507-28A6F6432B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38" y="0"/>
            <a:ext cx="8839200" cy="723900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Rockwell"/>
              </a:rPr>
              <a:t>Federal student aid by type of institution, 2021-22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63FCB-08F8-FCB9-FE6E-CF82DE238B87}"/>
              </a:ext>
            </a:extLst>
          </p:cNvPr>
          <p:cNvSpPr/>
          <p:nvPr/>
        </p:nvSpPr>
        <p:spPr>
          <a:xfrm>
            <a:off x="823913" y="6429375"/>
            <a:ext cx="7518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Roboto Slab" pitchFamily="2" charset="0"/>
              </a:rPr>
              <a:t>Source: The College Board, Trends in College Pricing and Student Aid 2024, Figure SA-8.</a:t>
            </a:r>
          </a:p>
        </p:txBody>
      </p:sp>
      <p:sp>
        <p:nvSpPr>
          <p:cNvPr id="48133" name="TextBox 4">
            <a:extLst>
              <a:ext uri="{FF2B5EF4-FFF2-40B4-BE49-F238E27FC236}">
                <a16:creationId xmlns:a16="http://schemas.microsoft.com/office/drawing/2014/main" id="{BDD898B0-ACC8-2A23-040D-2609F1E5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38800"/>
            <a:ext cx="7348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Fall 2022 enrollment by sector</a:t>
            </a:r>
            <a:r>
              <a:rPr lang="en-US" altLang="en-US" sz="2000" dirty="0">
                <a:latin typeface="Arial" panose="020B0604020202020204" pitchFamily="34" charset="0"/>
              </a:rPr>
              <a:t>: Public Two-Year: 24%;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Public Four-Year: 45%; Private Nonprofit: 25%; For-Profit: 7%.</a:t>
            </a:r>
          </a:p>
        </p:txBody>
      </p:sp>
      <p:pic>
        <p:nvPicPr>
          <p:cNvPr id="4" name="Picture 3" descr="A graph showing percentages of a private non-private&#10;&#10;AI-generated content may be incorrect.">
            <a:extLst>
              <a:ext uri="{FF2B5EF4-FFF2-40B4-BE49-F238E27FC236}">
                <a16:creationId xmlns:a16="http://schemas.microsoft.com/office/drawing/2014/main" id="{33CA1B3F-6044-43AA-CD87-A99007FDE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7" y="1143000"/>
            <a:ext cx="8221005" cy="44132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BC40-EC72-C497-824E-BDFFD472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002060"/>
                </a:solidFill>
              </a:rPr>
              <a:t>Majority of voters want to increase federal education funding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039710F-1260-543B-A4D7-41009C8B0A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3058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4D6023B4-00CA-CA14-CA77-5125A121A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162675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5D1A7F-7E16-DB69-E89A-836FB502AA7A}"/>
              </a:ext>
            </a:extLst>
          </p:cNvPr>
          <p:cNvSpPr txBox="1"/>
          <p:nvPr/>
        </p:nvSpPr>
        <p:spPr>
          <a:xfrm>
            <a:off x="2362200" y="6162675"/>
            <a:ext cx="5998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>
                <a:hlinkClick r:id="rId4"/>
              </a:rPr>
              <a:t>All4Edpoll conducted Oct. 30-Nov. 5, 2024</a:t>
            </a:r>
            <a:r>
              <a:rPr lang="en-US" sz="1600" dirty="0"/>
              <a:t> </a:t>
            </a:r>
          </a:p>
          <a:p>
            <a:r>
              <a:rPr lang="en-US" sz="1600" dirty="0"/>
              <a:t>https://all4ed.org/publication/voters-views-on-education-in-2024/</a:t>
            </a:r>
          </a:p>
        </p:txBody>
      </p:sp>
    </p:spTree>
    <p:extLst>
      <p:ext uri="{BB962C8B-B14F-4D97-AF65-F5344CB8AC3E}">
        <p14:creationId xmlns:p14="http://schemas.microsoft.com/office/powerpoint/2010/main" val="235717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6F230-3C16-8AF9-4E50-85B505D7C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91B7BBCB-EE6D-56B8-1DB0-C37D8AD7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" y="95250"/>
            <a:ext cx="9144000" cy="1143000"/>
          </a:xfrm>
        </p:spPr>
        <p:txBody>
          <a:bodyPr/>
          <a:lstStyle/>
          <a:p>
            <a:r>
              <a:rPr lang="en-US" altLang="en-US" sz="3500" b="1" dirty="0">
                <a:solidFill>
                  <a:srgbClr val="002060"/>
                </a:solidFill>
              </a:rPr>
              <a:t>Department of Education Funding: </a:t>
            </a:r>
            <a:br>
              <a:rPr lang="en-US" altLang="en-US" sz="3500" b="1" dirty="0">
                <a:solidFill>
                  <a:srgbClr val="002060"/>
                </a:solidFill>
              </a:rPr>
            </a:br>
            <a:r>
              <a:rPr lang="en-US" altLang="en-US" sz="3300" b="1" dirty="0">
                <a:solidFill>
                  <a:srgbClr val="002060"/>
                </a:solidFill>
              </a:rPr>
              <a:t>President’s Requested Change and Enacted Change</a:t>
            </a:r>
          </a:p>
        </p:txBody>
      </p:sp>
      <p:graphicFrame>
        <p:nvGraphicFramePr>
          <p:cNvPr id="58371" name="Content Placeholder 5">
            <a:extLst>
              <a:ext uri="{FF2B5EF4-FFF2-40B4-BE49-F238E27FC236}">
                <a16:creationId xmlns:a16="http://schemas.microsoft.com/office/drawing/2014/main" id="{BD2EB745-F4F3-2FBB-BD24-FF5B2A7875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2288" y="1429469"/>
          <a:ext cx="8153399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945223" imgH="5459238" progId="Excel.Chart.8">
                  <p:embed/>
                </p:oleObj>
              </mc:Choice>
              <mc:Fallback>
                <p:oleObj name="Chart" r:id="rId3" imgW="6945223" imgH="5459238" progId="Excel.Chart.8">
                  <p:embed/>
                  <p:pic>
                    <p:nvPicPr>
                      <p:cNvPr id="58371" name="Content Placeholder 5">
                        <a:extLst>
                          <a:ext uri="{FF2B5EF4-FFF2-40B4-BE49-F238E27FC236}">
                            <a16:creationId xmlns:a16="http://schemas.microsoft.com/office/drawing/2014/main" id="{BD2EB745-F4F3-2FBB-BD24-FF5B2A78751B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429469"/>
                        <a:ext cx="8153399" cy="486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41C4CD67-70E6-15E3-B5B3-7B6D66ED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162675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4">
            <a:extLst>
              <a:ext uri="{FF2B5EF4-FFF2-40B4-BE49-F238E27FC236}">
                <a16:creationId xmlns:a16="http://schemas.microsoft.com/office/drawing/2014/main" id="{EEE6C23F-5AD4-5BEF-B0FE-4F2C379CD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564187"/>
            <a:ext cx="91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Biden</a:t>
            </a:r>
          </a:p>
        </p:txBody>
      </p:sp>
      <p:sp>
        <p:nvSpPr>
          <p:cNvPr id="58374" name="TextBox 6">
            <a:extLst>
              <a:ext uri="{FF2B5EF4-FFF2-40B4-BE49-F238E27FC236}">
                <a16:creationId xmlns:a16="http://schemas.microsoft.com/office/drawing/2014/main" id="{DC3795BC-6843-4A63-385B-6158E4C74E3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19600" y="2595443"/>
            <a:ext cx="150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Trump</a:t>
            </a:r>
          </a:p>
        </p:txBody>
      </p:sp>
      <p:sp>
        <p:nvSpPr>
          <p:cNvPr id="58375" name="TextBox 9">
            <a:extLst>
              <a:ext uri="{FF2B5EF4-FFF2-40B4-BE49-F238E27FC236}">
                <a16:creationId xmlns:a16="http://schemas.microsoft.com/office/drawing/2014/main" id="{9D546C0F-6DF1-3A39-DD2A-3E1402BA647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68735" y="2464639"/>
            <a:ext cx="150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Obama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7F203B-5A16-AB63-8C01-E2CFB9EF9167}"/>
              </a:ext>
            </a:extLst>
          </p:cNvPr>
          <p:cNvSpPr txBox="1"/>
          <p:nvPr/>
        </p:nvSpPr>
        <p:spPr>
          <a:xfrm>
            <a:off x="2185988" y="6488113"/>
            <a:ext cx="500374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Source: Department of Education FY 2026 request and budget history tables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5AC78C1-7CAD-2D20-61D8-7FDEFF7A9F1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86688" y="2600820"/>
            <a:ext cx="985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Trump</a:t>
            </a:r>
          </a:p>
        </p:txBody>
      </p:sp>
    </p:spTree>
    <p:extLst>
      <p:ext uri="{BB962C8B-B14F-4D97-AF65-F5344CB8AC3E}">
        <p14:creationId xmlns:p14="http://schemas.microsoft.com/office/powerpoint/2010/main" val="256378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D92B7-5A8D-21F6-53D0-4B0F23E57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F4264B-A171-37D3-DCC0-764D93FA6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868721"/>
              </p:ext>
            </p:extLst>
          </p:nvPr>
        </p:nvGraphicFramePr>
        <p:xfrm>
          <a:off x="50800" y="1507872"/>
          <a:ext cx="9015412" cy="493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3" name="TextBox 7">
            <a:extLst>
              <a:ext uri="{FF2B5EF4-FFF2-40B4-BE49-F238E27FC236}">
                <a16:creationId xmlns:a16="http://schemas.microsoft.com/office/drawing/2014/main" id="{3E845EFF-F576-D049-C49B-8248BFDDB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67" y="6429916"/>
            <a:ext cx="70407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2017, 2019, 2020, 2021, 2022 &amp; 2023 regular totals reflect rescissions of Pell Grant funds</a:t>
            </a:r>
          </a:p>
        </p:txBody>
      </p:sp>
      <p:pic>
        <p:nvPicPr>
          <p:cNvPr id="61444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1D784EB1-82B8-4911-D5EB-FE02D19B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162675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A712FE-646E-274C-AB5D-4416E5A9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" y="203200"/>
            <a:ext cx="9148762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b="1" dirty="0">
                <a:solidFill>
                  <a:srgbClr val="002060"/>
                </a:solidFill>
              </a:rPr>
              <a:t>Education Funding Other than Emergency Relief Held Mostly Flat – </a:t>
            </a:r>
            <a:r>
              <a:rPr lang="en-US" sz="2700" b="1">
                <a:solidFill>
                  <a:srgbClr val="002060"/>
                </a:solidFill>
              </a:rPr>
              <a:t>President’s FY 2026 </a:t>
            </a:r>
            <a:r>
              <a:rPr lang="en-US" sz="2700" b="1" dirty="0">
                <a:solidFill>
                  <a:srgbClr val="002060"/>
                </a:solidFill>
              </a:rPr>
              <a:t>Budget is below 2011 Funding Level</a:t>
            </a:r>
            <a:br>
              <a:rPr lang="en-US" sz="3300" b="1" dirty="0">
                <a:solidFill>
                  <a:srgbClr val="002060"/>
                </a:solidFill>
              </a:rPr>
            </a:br>
            <a:r>
              <a:rPr lang="en-US" sz="2200" dirty="0">
                <a:solidFill>
                  <a:srgbClr val="002060"/>
                </a:solidFill>
              </a:rPr>
              <a:t>(Department of Education Discretionary Funding in Billions of Dollars)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387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D5B87B0-AC4A-34E5-C366-8002C6AD8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316211"/>
              </p:ext>
            </p:extLst>
          </p:nvPr>
        </p:nvGraphicFramePr>
        <p:xfrm>
          <a:off x="457200" y="1265428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7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3D560B59-57BE-56B2-ED23-BAFABDB49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1608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5E93042-EEBE-53A2-6B86-400BCDF8E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944" y="6379676"/>
            <a:ext cx="6934200" cy="4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Source: CEF based on Education Department budget request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250B63-E40C-7947-E255-B9E5D416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60" y="37381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700" b="1" dirty="0">
                <a:solidFill>
                  <a:srgbClr val="002060"/>
                </a:solidFill>
                <a:latin typeface="+mn-lt"/>
              </a:rPr>
              <a:t>President’s FY 2026 Education Department Discretionary Funding</a:t>
            </a:r>
          </a:p>
        </p:txBody>
      </p:sp>
    </p:spTree>
    <p:extLst>
      <p:ext uri="{BB962C8B-B14F-4D97-AF65-F5344CB8AC3E}">
        <p14:creationId xmlns:p14="http://schemas.microsoft.com/office/powerpoint/2010/main" val="281901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9BDBF-4F76-3D15-5BC9-E2CAF37B1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1" name="Content Placeholder 3">
            <a:extLst>
              <a:ext uri="{FF2B5EF4-FFF2-40B4-BE49-F238E27FC236}">
                <a16:creationId xmlns:a16="http://schemas.microsoft.com/office/drawing/2014/main" id="{9193B5B1-C868-1719-FC07-8A730B2A2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449068"/>
              </p:ext>
            </p:extLst>
          </p:nvPr>
        </p:nvGraphicFramePr>
        <p:xfrm>
          <a:off x="161925" y="1676400"/>
          <a:ext cx="882015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757358" imgH="4615644" progId="Excel.Chart.8">
                  <p:embed/>
                </p:oleObj>
              </mc:Choice>
              <mc:Fallback>
                <p:oleObj name="Chart" r:id="rId3" imgW="8757358" imgH="4615644" progId="Excel.Chart.8">
                  <p:embed/>
                  <p:pic>
                    <p:nvPicPr>
                      <p:cNvPr id="65541" name="Content Placeholder 3">
                        <a:extLst>
                          <a:ext uri="{FF2B5EF4-FFF2-40B4-BE49-F238E27FC236}">
                            <a16:creationId xmlns:a16="http://schemas.microsoft.com/office/drawing/2014/main" id="{9193B5B1-C868-1719-FC07-8A730B2A2C1B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676400"/>
                        <a:ext cx="882015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FB5E5E-194B-19AB-2859-CF1823B8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60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100" b="1" dirty="0">
                <a:solidFill>
                  <a:srgbClr val="002060"/>
                </a:solidFill>
                <a:latin typeface="+mn-lt"/>
              </a:rPr>
              <a:t>Federal Funding Has Barely Increased Over the Last 15 Years Except for K-12 Education</a:t>
            </a:r>
            <a:br>
              <a:rPr lang="en-US" dirty="0"/>
            </a:br>
            <a:r>
              <a:rPr lang="en-US" sz="2000" dirty="0">
                <a:solidFill>
                  <a:srgbClr val="002060"/>
                </a:solidFill>
              </a:rPr>
              <a:t>(Discretionary nominal dollars, in billions)</a:t>
            </a:r>
          </a:p>
        </p:txBody>
      </p:sp>
      <p:pic>
        <p:nvPicPr>
          <p:cNvPr id="65539" name="Picture 4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405B3B38-7285-29A6-39EE-9BA17BF6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1608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73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Content Placeholder 5">
            <a:extLst>
              <a:ext uri="{FF2B5EF4-FFF2-40B4-BE49-F238E27FC236}">
                <a16:creationId xmlns:a16="http://schemas.microsoft.com/office/drawing/2014/main" id="{5170A610-4852-BE85-1AD4-01AA503D8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547868"/>
              </p:ext>
            </p:extLst>
          </p:nvPr>
        </p:nvGraphicFramePr>
        <p:xfrm>
          <a:off x="182563" y="1083196"/>
          <a:ext cx="8824912" cy="524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752188" imgH="5050797" progId="Excel.Chart.8">
                  <p:embed/>
                </p:oleObj>
              </mc:Choice>
              <mc:Fallback>
                <p:oleObj name="Chart" r:id="rId3" imgW="8752188" imgH="5050797" progId="Excel.Chart.8">
                  <p:embed/>
                  <p:pic>
                    <p:nvPicPr>
                      <p:cNvPr id="69634" name="Content Placeholder 5">
                        <a:extLst>
                          <a:ext uri="{FF2B5EF4-FFF2-40B4-BE49-F238E27FC236}">
                            <a16:creationId xmlns:a16="http://schemas.microsoft.com/office/drawing/2014/main" id="{5170A610-4852-BE85-1AD4-01AA503D86A6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083196"/>
                        <a:ext cx="8824912" cy="5241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5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3595B164-592B-30D2-883D-96E921E7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162675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2">
            <a:extLst>
              <a:ext uri="{FF2B5EF4-FFF2-40B4-BE49-F238E27FC236}">
                <a16:creationId xmlns:a16="http://schemas.microsoft.com/office/drawing/2014/main" id="{38673B3C-0B42-7BBE-BF55-090B5BC66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69063"/>
            <a:ext cx="3103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Source: CRS and ED funding history</a:t>
            </a:r>
          </a:p>
        </p:txBody>
      </p:sp>
      <p:sp>
        <p:nvSpPr>
          <p:cNvPr id="69637" name="Title 1">
            <a:extLst>
              <a:ext uri="{FF2B5EF4-FFF2-40B4-BE49-F238E27FC236}">
                <a16:creationId xmlns:a16="http://schemas.microsoft.com/office/drawing/2014/main" id="{55C4E9F2-B2FD-2BBA-D937-3E40201F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88106"/>
            <a:ext cx="8813800" cy="1325563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2060"/>
                </a:solidFill>
              </a:rPr>
              <a:t>Special Education: </a:t>
            </a:r>
            <a:r>
              <a:rPr lang="en-US" altLang="en-US" sz="2800" dirty="0">
                <a:solidFill>
                  <a:srgbClr val="002060"/>
                </a:solidFill>
              </a:rPr>
              <a:t>Federal Share About 1/4 of “Full Funding,” Leaving Cost Burden to State and Local Budgets</a:t>
            </a:r>
          </a:p>
        </p:txBody>
      </p:sp>
    </p:spTree>
    <p:extLst>
      <p:ext uri="{BB962C8B-B14F-4D97-AF65-F5344CB8AC3E}">
        <p14:creationId xmlns:p14="http://schemas.microsoft.com/office/powerpoint/2010/main" val="2182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1BDD7D-898F-F3CF-3854-EE206644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1739900"/>
            <a:ext cx="7121525" cy="4092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 dirty="0">
                <a:solidFill>
                  <a:srgbClr val="5F6063"/>
                </a:solidFill>
                <a:latin typeface="Arial"/>
              </a:rPr>
              <a:t> </a:t>
            </a:r>
            <a:br>
              <a:rPr lang="en-US" altLang="en-US" sz="1200" dirty="0">
                <a:solidFill>
                  <a:srgbClr val="5F6063"/>
                </a:solidFill>
                <a:latin typeface="proxima_nova_regular"/>
              </a:rPr>
            </a:br>
            <a:endParaRPr lang="en-US" altLang="en-US" sz="1500" b="1" dirty="0">
              <a:solidFill>
                <a:srgbClr val="5F6063"/>
              </a:solidFill>
              <a:latin typeface="proxima_nova_bold"/>
            </a:endParaRPr>
          </a:p>
          <a:p>
            <a:pPr algn="ctr">
              <a:defRPr/>
            </a:pPr>
            <a:r>
              <a:rPr lang="en-US" altLang="en-US" sz="1200" dirty="0">
                <a:solidFill>
                  <a:srgbClr val="5F6063"/>
                </a:solidFill>
                <a:latin typeface="Arial"/>
              </a:rPr>
              <a:t> </a:t>
            </a:r>
            <a:endParaRPr lang="en-US" altLang="en-US" sz="600" dirty="0"/>
          </a:p>
          <a:p>
            <a:pPr algn="ctr">
              <a:defRPr/>
            </a:pPr>
            <a:r>
              <a:rPr lang="en-US" altLang="en-US" sz="1200" dirty="0">
                <a:solidFill>
                  <a:srgbClr val="5F6063"/>
                </a:solidFill>
                <a:latin typeface="proxima_nova_regular"/>
              </a:rPr>
              <a:t>  </a:t>
            </a:r>
            <a:r>
              <a:rPr lang="en-US" altLang="en-US" sz="5800" dirty="0">
                <a:solidFill>
                  <a:srgbClr val="5F6063"/>
                </a:solidFill>
                <a:latin typeface="Arial"/>
              </a:rPr>
              <a:t> </a:t>
            </a:r>
            <a:r>
              <a:rPr lang="en-US" altLang="en-US" sz="1200" dirty="0">
                <a:solidFill>
                  <a:srgbClr val="5F6063"/>
                </a:solidFill>
                <a:latin typeface="Arial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en-US" altLang="en-US" sz="1200" dirty="0">
                <a:solidFill>
                  <a:srgbClr val="5F6063"/>
                </a:solidFill>
                <a:latin typeface="proxima_nova_regular"/>
              </a:rPr>
            </a:br>
            <a:endParaRPr lang="en-US" altLang="en-US" sz="600" dirty="0"/>
          </a:p>
          <a:p>
            <a:pPr algn="ctr">
              <a:defRPr/>
            </a:pPr>
            <a:r>
              <a:rPr lang="en-US" altLang="en-US" sz="2000" dirty="0">
                <a:solidFill>
                  <a:srgbClr val="0083BB"/>
                </a:solidFill>
                <a:latin typeface="+mn-lt"/>
              </a:rPr>
              <a:t>51%</a:t>
            </a:r>
            <a:r>
              <a:rPr lang="en-US" altLang="en-US" sz="2000" dirty="0">
                <a:solidFill>
                  <a:srgbClr val="5F6063"/>
                </a:solidFill>
                <a:latin typeface="+mn-lt"/>
              </a:rPr>
              <a:t> of eligible children ages 3 and 4 had access to Head Start</a:t>
            </a:r>
            <a:endParaRPr lang="en-US" altLang="en-US" sz="2000" dirty="0">
              <a:latin typeface="+mn-lt"/>
            </a:endParaRPr>
          </a:p>
          <a:p>
            <a:pPr algn="ctr">
              <a:defRPr/>
            </a:pPr>
            <a:r>
              <a:rPr lang="en-US" altLang="en-US" sz="1200" dirty="0">
                <a:solidFill>
                  <a:srgbClr val="5F6063"/>
                </a:solidFill>
                <a:latin typeface="proxima_nova_regular"/>
              </a:rPr>
              <a:t>  </a:t>
            </a:r>
            <a:r>
              <a:rPr lang="en-US" altLang="en-US" sz="3300" dirty="0">
                <a:solidFill>
                  <a:srgbClr val="5F6063"/>
                </a:solidFill>
                <a:latin typeface="Arial"/>
              </a:rPr>
              <a:t> </a:t>
            </a:r>
            <a:r>
              <a:rPr lang="en-US" altLang="en-US" sz="1200" dirty="0">
                <a:solidFill>
                  <a:srgbClr val="5F6063"/>
                </a:solidFill>
                <a:latin typeface="Arial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en-US" altLang="en-US" sz="1200" dirty="0">
                <a:solidFill>
                  <a:srgbClr val="5F6063"/>
                </a:solidFill>
                <a:latin typeface="proxima_nova_regular"/>
              </a:rPr>
            </a:br>
            <a:endParaRPr lang="en-US" altLang="en-US" sz="600" dirty="0"/>
          </a:p>
          <a:p>
            <a:pPr algn="ctr">
              <a:defRPr/>
            </a:pPr>
            <a:endParaRPr lang="en-US" altLang="en-US" sz="1200" b="1" dirty="0">
              <a:solidFill>
                <a:srgbClr val="D94F53"/>
              </a:solidFill>
              <a:latin typeface="proxima_nova_bold"/>
            </a:endParaRPr>
          </a:p>
          <a:p>
            <a:pPr algn="ctr">
              <a:defRPr/>
            </a:pPr>
            <a:endParaRPr lang="en-US" altLang="en-US" sz="1200" b="1" dirty="0">
              <a:solidFill>
                <a:srgbClr val="D94F53"/>
              </a:solidFill>
              <a:latin typeface="proxima_nova_bold"/>
            </a:endParaRPr>
          </a:p>
          <a:p>
            <a:pPr algn="ctr">
              <a:defRPr/>
            </a:pPr>
            <a:endParaRPr lang="en-US" altLang="en-US" sz="1200" b="1" dirty="0">
              <a:solidFill>
                <a:srgbClr val="D94F53"/>
              </a:solidFill>
              <a:latin typeface="proxima_nova_bold"/>
            </a:endParaRPr>
          </a:p>
          <a:p>
            <a:pPr algn="ctr">
              <a:defRPr/>
            </a:pPr>
            <a:endParaRPr lang="en-US" altLang="en-US" sz="1200" b="1" dirty="0">
              <a:solidFill>
                <a:srgbClr val="D94F53"/>
              </a:solidFill>
              <a:latin typeface="proxima_nova_bold"/>
            </a:endParaRPr>
          </a:p>
          <a:p>
            <a:pPr algn="ctr">
              <a:defRPr/>
            </a:pPr>
            <a:endParaRPr lang="en-US" altLang="en-US" sz="1200" b="1" dirty="0">
              <a:solidFill>
                <a:srgbClr val="D94F53"/>
              </a:solidFill>
              <a:latin typeface="proxima_nova_bold"/>
            </a:endParaRPr>
          </a:p>
          <a:p>
            <a:pPr algn="ctr">
              <a:defRPr/>
            </a:pPr>
            <a:r>
              <a:rPr lang="en-US" altLang="en-US" sz="2000" dirty="0">
                <a:solidFill>
                  <a:srgbClr val="D94F53"/>
                </a:solidFill>
                <a:latin typeface="+mn-lt"/>
              </a:rPr>
              <a:t>10%</a:t>
            </a:r>
            <a:r>
              <a:rPr lang="en-US" altLang="en-US" sz="2000" dirty="0">
                <a:solidFill>
                  <a:srgbClr val="5F6063"/>
                </a:solidFill>
                <a:latin typeface="+mn-lt"/>
              </a:rPr>
              <a:t> of eligible children under 3 had access to Early Head Start</a:t>
            </a:r>
          </a:p>
        </p:txBody>
      </p:sp>
      <p:pic>
        <p:nvPicPr>
          <p:cNvPr id="73731" name="Picture 9" descr="Photo">
            <a:extLst>
              <a:ext uri="{FF2B5EF4-FFF2-40B4-BE49-F238E27FC236}">
                <a16:creationId xmlns:a16="http://schemas.microsoft.com/office/drawing/2014/main" id="{AC602779-B046-479E-774B-361C18A0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r="45161"/>
          <a:stretch>
            <a:fillRect/>
          </a:stretch>
        </p:blipFill>
        <p:spPr bwMode="auto">
          <a:xfrm>
            <a:off x="1470025" y="4495800"/>
            <a:ext cx="620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783E56-49A4-9102-A9B9-60EA6A0BF77D}"/>
              </a:ext>
            </a:extLst>
          </p:cNvPr>
          <p:cNvSpPr txBox="1"/>
          <p:nvPr/>
        </p:nvSpPr>
        <p:spPr>
          <a:xfrm>
            <a:off x="0" y="15240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  <a:cs typeface="Rockwell"/>
              </a:rPr>
              <a:t>Head Start Funding Provides Services to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  <a:cs typeface="Rockwell"/>
              </a:rPr>
              <a:t>Fewer Than Half of Eligible Children</a:t>
            </a:r>
          </a:p>
        </p:txBody>
      </p:sp>
      <p:sp>
        <p:nvSpPr>
          <p:cNvPr id="73733" name="TextBox 8">
            <a:extLst>
              <a:ext uri="{FF2B5EF4-FFF2-40B4-BE49-F238E27FC236}">
                <a16:creationId xmlns:a16="http://schemas.microsoft.com/office/drawing/2014/main" id="{55FEE477-27D2-CCF8-31A6-0CCD322EE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50000"/>
            <a:ext cx="5815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Source:  </a:t>
            </a:r>
            <a:r>
              <a:rPr lang="en-US" altLang="en-US" sz="1400">
                <a:latin typeface="Arial" panose="020B0604020202020204" pitchFamily="34" charset="0"/>
                <a:hlinkClick r:id="rId4"/>
              </a:rPr>
              <a:t>HHS Report to Congress on Head Start Eligibility, March 2022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73734" name="Picture 8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1AAF6FF6-7058-7380-CE25-B539A7F15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1608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8" descr="Photo">
            <a:extLst>
              <a:ext uri="{FF2B5EF4-FFF2-40B4-BE49-F238E27FC236}">
                <a16:creationId xmlns:a16="http://schemas.microsoft.com/office/drawing/2014/main" id="{0C22023C-F994-E943-A68B-F67FE40E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r="44537"/>
          <a:stretch>
            <a:fillRect/>
          </a:stretch>
        </p:blipFill>
        <p:spPr bwMode="auto">
          <a:xfrm>
            <a:off x="1547813" y="2087563"/>
            <a:ext cx="601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>
            <a:extLst>
              <a:ext uri="{FF2B5EF4-FFF2-40B4-BE49-F238E27FC236}">
                <a16:creationId xmlns:a16="http://schemas.microsoft.com/office/drawing/2014/main" id="{6BC227F0-73D1-4EB4-D9FA-A7F17A79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162675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SOURCE: </a:t>
            </a:r>
            <a:r>
              <a:rPr lang="en-US" altLang="en-US" sz="1400" i="1" dirty="0">
                <a:latin typeface="Arial" panose="020B0604020202020204" pitchFamily="34" charset="0"/>
              </a:rPr>
              <a:t>State of Preschool 2024: State Preschool Yearbook</a:t>
            </a:r>
            <a:r>
              <a:rPr lang="en-US" altLang="en-US" sz="1400" dirty="0">
                <a:latin typeface="Arial" panose="020B0604020202020204" pitchFamily="34" charset="0"/>
              </a:rPr>
              <a:t>, The National Institute for Early Education Research,  http://nieer.org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22292E-C25B-06CD-D5DE-780B5CFC119C}"/>
              </a:ext>
            </a:extLst>
          </p:cNvPr>
          <p:cNvSpPr txBox="1">
            <a:spLocks/>
          </p:cNvSpPr>
          <p:nvPr/>
        </p:nvSpPr>
        <p:spPr bwMode="auto">
          <a:xfrm>
            <a:off x="76200" y="76200"/>
            <a:ext cx="90678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4061"/>
                </a:solidFill>
                <a:latin typeface="Rockwell"/>
                <a:ea typeface="ＭＳ Ｐゴシック" pitchFamily="34" charset="-128"/>
                <a:cs typeface="Rockwel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pitchFamily="34" charset="-128"/>
                <a:cs typeface="Rockwel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pitchFamily="34" charset="-128"/>
                <a:cs typeface="Rockwel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pitchFamily="34" charset="-128"/>
                <a:cs typeface="Rockwel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pitchFamily="34" charset="-128"/>
                <a:cs typeface="Rockwel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charset="-128"/>
              </a:defRPr>
            </a:lvl9pPr>
          </a:lstStyle>
          <a:p>
            <a:pPr>
              <a:lnSpc>
                <a:spcPts val="3200"/>
              </a:lnSpc>
              <a:defRPr/>
            </a:pPr>
            <a:r>
              <a:rPr lang="en-US" sz="3400" b="1" dirty="0">
                <a:solidFill>
                  <a:srgbClr val="002060"/>
                </a:solidFill>
                <a:latin typeface="+mn-lt"/>
              </a:rPr>
              <a:t>State Funding for Preschool Only Recently  Returned to Level of 22 Years Ago</a:t>
            </a:r>
            <a:br>
              <a:rPr lang="en-US" sz="3200" b="1" dirty="0">
                <a:solidFill>
                  <a:srgbClr val="002060"/>
                </a:solidFill>
                <a:latin typeface="+mn-lt"/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204" name="Chart 2">
            <a:extLst>
              <a:ext uri="{FF2B5EF4-FFF2-40B4-BE49-F238E27FC236}">
                <a16:creationId xmlns:a16="http://schemas.microsoft.com/office/drawing/2014/main" id="{42E975A2-2DEE-ADCD-343A-9458B0AF7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111144"/>
              </p:ext>
            </p:extLst>
          </p:nvPr>
        </p:nvGraphicFramePr>
        <p:xfrm>
          <a:off x="381000" y="922339"/>
          <a:ext cx="8107363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239060" imgH="5333862" progId="Excel.Chart.8">
                  <p:embed/>
                </p:oleObj>
              </mc:Choice>
              <mc:Fallback>
                <p:oleObj name="Chart" r:id="rId3" imgW="7239060" imgH="5333862" progId="Excel.Chart.8">
                  <p:embed/>
                  <p:pic>
                    <p:nvPicPr>
                      <p:cNvPr id="51204" name="Chart 2">
                        <a:extLst>
                          <a:ext uri="{FF2B5EF4-FFF2-40B4-BE49-F238E27FC236}">
                            <a16:creationId xmlns:a16="http://schemas.microsoft.com/office/drawing/2014/main" id="{42E975A2-2DEE-ADCD-343A-9458B0AF704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22339"/>
                        <a:ext cx="8107363" cy="532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5" name="Picture 4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961EFDE0-3530-850C-C105-1D0F47FF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1608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b908c6-eeaf-4678-a2b6-ffb9865bb348" xsi:nil="true"/>
    <lcf76f155ced4ddcb4097134ff3c332f xmlns="91628400-6353-4a2a-baac-5d8ccc5f339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2842A6C05044F9CCC01142CCB751F" ma:contentTypeVersion="18" ma:contentTypeDescription="Create a new document." ma:contentTypeScope="" ma:versionID="3e2067555c2abbbb1b630208cba9ac87">
  <xsd:schema xmlns:xsd="http://www.w3.org/2001/XMLSchema" xmlns:xs="http://www.w3.org/2001/XMLSchema" xmlns:p="http://schemas.microsoft.com/office/2006/metadata/properties" xmlns:ns2="91628400-6353-4a2a-baac-5d8ccc5f3392" xmlns:ns3="2bb908c6-eeaf-4678-a2b6-ffb9865bb348" targetNamespace="http://schemas.microsoft.com/office/2006/metadata/properties" ma:root="true" ma:fieldsID="d9791ac499e4e7fd415660e2f50e349e" ns2:_="" ns3:_="">
    <xsd:import namespace="91628400-6353-4a2a-baac-5d8ccc5f3392"/>
    <xsd:import namespace="2bb908c6-eeaf-4678-a2b6-ffb9865bb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28400-6353-4a2a-baac-5d8ccc5f3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a016ce0-54be-40b7-9684-e9676bc0f3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908c6-eeaf-4678-a2b6-ffb9865bb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3f7e1a-60cd-489a-9c19-a6088ae91cfb}" ma:internalName="TaxCatchAll" ma:showField="CatchAllData" ma:web="2bb908c6-eeaf-4678-a2b6-ffb9865bb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90872CF-0BE6-44E8-87E0-A2B395A2EACA}">
  <ds:schemaRefs>
    <ds:schemaRef ds:uri="http://schemas.microsoft.com/office/2006/metadata/properties"/>
    <ds:schemaRef ds:uri="http://schemas.microsoft.com/office/infopath/2007/PartnerControls"/>
    <ds:schemaRef ds:uri="2bb908c6-eeaf-4678-a2b6-ffb9865bb348"/>
    <ds:schemaRef ds:uri="91628400-6353-4a2a-baac-5d8ccc5f3392"/>
  </ds:schemaRefs>
</ds:datastoreItem>
</file>

<file path=customXml/itemProps2.xml><?xml version="1.0" encoding="utf-8"?>
<ds:datastoreItem xmlns:ds="http://schemas.openxmlformats.org/officeDocument/2006/customXml" ds:itemID="{FED51E06-5228-4276-85DC-9AA576A6F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628400-6353-4a2a-baac-5d8ccc5f3392"/>
    <ds:schemaRef ds:uri="2bb908c6-eeaf-4678-a2b6-ffb9865bb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99D552-0EF5-4DF2-82E2-F1324D64527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88293B-077A-44F0-9412-3E43F6863EF4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83083</TotalTime>
  <Words>623</Words>
  <Application>Microsoft Office PowerPoint</Application>
  <PresentationFormat>On-screen Show (4:3)</PresentationFormat>
  <Paragraphs>87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Calibri</vt:lpstr>
      <vt:lpstr>Helvetica</vt:lpstr>
      <vt:lpstr>proxima_nova_bold</vt:lpstr>
      <vt:lpstr>proxima_nova_regular</vt:lpstr>
      <vt:lpstr>Roboto Slab</vt:lpstr>
      <vt:lpstr>Rockwell</vt:lpstr>
      <vt:lpstr>Serifa Std 45 Light</vt:lpstr>
      <vt:lpstr>2_Office Theme</vt:lpstr>
      <vt:lpstr>Office Theme</vt:lpstr>
      <vt:lpstr>Chart</vt:lpstr>
      <vt:lpstr>President’s FY 2026 Budget Makes Huge Education Cut:  Funding already failed to keep pace with need or Inflation (Department of Education Discretionary Funding in Billions of Dollars)</vt:lpstr>
      <vt:lpstr>Majority of voters want to increase federal education funding</vt:lpstr>
      <vt:lpstr>Department of Education Funding:  President’s Requested Change and Enacted Change</vt:lpstr>
      <vt:lpstr>Education Funding Other than Emergency Relief Held Mostly Flat – President’s FY 2026 Budget is below 2011 Funding Level (Department of Education Discretionary Funding in Billions of Dollars)</vt:lpstr>
      <vt:lpstr>President’s FY 2026 Education Department Discretionary Funding</vt:lpstr>
      <vt:lpstr>Federal Funding Has Barely Increased Over the Last 15 Years Except for K-12 Education (Discretionary nominal dollars, in billions)</vt:lpstr>
      <vt:lpstr>Special Education: Federal Share About 1/4 of “Full Funding,” Leaving Cost Burden to State and Local Budgets</vt:lpstr>
      <vt:lpstr>PowerPoint Presentation</vt:lpstr>
      <vt:lpstr>PowerPoint Presentation</vt:lpstr>
      <vt:lpstr>Education Pays: More Education       Leads to Higher Wages and Employment</vt:lpstr>
      <vt:lpstr>President’s Budget Slashes Maximum Pell Grant That Already No Longer Covers Much of Average Cost of College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Raben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packer</dc:creator>
  <cp:lastModifiedBy>Sarah Abernathy</cp:lastModifiedBy>
  <cp:revision>770</cp:revision>
  <cp:lastPrinted>2018-03-28T18:40:44Z</cp:lastPrinted>
  <dcterms:created xsi:type="dcterms:W3CDTF">2015-02-16T14:34:54Z</dcterms:created>
  <dcterms:modified xsi:type="dcterms:W3CDTF">2025-07-02T17:29:40Z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Sarah Abernathy</vt:lpwstr>
  </property>
  <property fmtid="{D5CDD505-2E9C-101B-9397-08002B2CF9AE}" pid="3" name="Order">
    <vt:lpwstr>275200.000000000</vt:lpwstr>
  </property>
  <property fmtid="{D5CDD505-2E9C-101B-9397-08002B2CF9AE}" pid="4" name="display_urn:schemas-microsoft-com:office:office#Author">
    <vt:lpwstr>Sarah Abernathy</vt:lpwstr>
  </property>
  <property fmtid="{D5CDD505-2E9C-101B-9397-08002B2CF9AE}" pid="5" name="ContentTypeId">
    <vt:lpwstr>0x01010047C2842A6C05044F9CCC01142CCB751F</vt:lpwstr>
  </property>
  <property fmtid="{D5CDD505-2E9C-101B-9397-08002B2CF9AE}" pid="6" name="MediaServiceImageTags">
    <vt:lpwstr/>
  </property>
</Properties>
</file>